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60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_rels/slideLayout60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6.xml.rels" ContentType="application/vnd.openxmlformats-package.relationships+xml"/>
  <Override PartName="/ppt/slideLayouts/slideLayout50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6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slideMaster5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_rels/presentation.xml.rels" ContentType="application/vnd.openxmlformats-package.relationships+xml"/>
  <Override PartName="/ppt/media/image34.wmf" ContentType="image/x-wmf"/>
  <Override PartName="/ppt/media/image33.jpeg" ContentType="image/jpeg"/>
  <Override PartName="/ppt/media/image32.jpeg" ContentType="image/jpeg"/>
  <Override PartName="/ppt/media/image30.png" ContentType="image/png"/>
  <Override PartName="/ppt/media/image29.png" ContentType="image/png"/>
  <Override PartName="/ppt/media/image27.jpeg" ContentType="image/jpeg"/>
  <Override PartName="/ppt/media/image26.jpeg" ContentType="image/jpeg"/>
  <Override PartName="/ppt/media/image24.png" ContentType="image/png"/>
  <Override PartName="/ppt/media/image23.png" ContentType="image/png"/>
  <Override PartName="/ppt/media/image35.png" ContentType="image/png"/>
  <Override PartName="/ppt/media/image9.jpeg" ContentType="image/jpeg"/>
  <Override PartName="/ppt/media/image10.png" ContentType="image/png"/>
  <Override PartName="/ppt/media/image5.png" ContentType="image/png"/>
  <Override PartName="/ppt/media/image25.png" ContentType="image/png"/>
  <Override PartName="/ppt/media/image8.jpeg" ContentType="image/jpeg"/>
  <Override PartName="/ppt/media/image17.png" ContentType="image/png"/>
  <Override PartName="/ppt/media/image36.png" ContentType="image/png"/>
  <Override PartName="/ppt/media/image1.png" ContentType="image/png"/>
  <Override PartName="/ppt/media/image20.jpeg" ContentType="image/jpeg"/>
  <Override PartName="/ppt/media/image28.png" ContentType="image/png"/>
  <Override PartName="/ppt/media/image3.jpeg" ContentType="image/jpeg"/>
  <Override PartName="/ppt/media/image16.png" ContentType="image/png"/>
  <Override PartName="/ppt/media/image21.jpeg" ContentType="image/jpeg"/>
  <Override PartName="/ppt/media/image4.png" ContentType="image/png"/>
  <Override PartName="/ppt/media/image11.png" ContentType="image/png"/>
  <Override PartName="/ppt/media/image12.png" ContentType="image/png"/>
  <Override PartName="/ppt/media/image13.png" ContentType="image/png"/>
  <Override PartName="/ppt/media/image6.png" ContentType="image/png"/>
  <Override PartName="/ppt/media/image14.jpeg" ContentType="image/jpeg"/>
  <Override PartName="/ppt/media/image31.png" ContentType="image/png"/>
  <Override PartName="/ppt/media/image15.jpeg" ContentType="image/jpeg"/>
  <Override PartName="/ppt/media/image2.jpeg" ContentType="image/jpeg"/>
  <Override PartName="/ppt/media/image18.png" ContentType="image/png"/>
  <Override PartName="/ppt/media/image19.png" ContentType="image/png"/>
  <Override PartName="/ppt/media/image7.png" ContentType="image/png"/>
  <Override PartName="/ppt/media/image22.png" ContentType="image/png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9144000" cy="6858000"/>
  <p:notesSz cx="6797675" cy="9928225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6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4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5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6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7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6E521D88-541C-4D39-B0CA-1E4E45899F4E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body"/>
          </p:nvPr>
        </p:nvSpPr>
        <p:spPr>
          <a:xfrm>
            <a:off x="679320" y="4714920"/>
            <a:ext cx="5438160" cy="4467960"/>
          </a:xfrm>
          <a:prstGeom prst="rect">
            <a:avLst/>
          </a:prstGeom>
        </p:spPr>
        <p:txBody>
          <a:bodyPr lIns="92160" rIns="92160" tIns="46080" bIns="46080"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8" name="CustomShape 2"/>
          <p:cNvSpPr/>
          <p:nvPr/>
        </p:nvSpPr>
        <p:spPr>
          <a:xfrm>
            <a:off x="3849840" y="9429840"/>
            <a:ext cx="2945520" cy="4960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 anchor="b"/>
          <a:p>
            <a:pPr algn="r">
              <a:lnSpc>
                <a:spcPct val="100000"/>
              </a:lnSpc>
            </a:pPr>
            <a:fld id="{CCF33C55-92CF-47DA-85EA-FCD96BC21646}" type="slidenum"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&lt;number&gt;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7.png"/><Relationship Id="rId3" Type="http://schemas.openxmlformats.org/officeDocument/2006/relationships/image" Target="../media/image18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3.png"/><Relationship Id="rId3" Type="http://schemas.openxmlformats.org/officeDocument/2006/relationships/image" Target="../media/image24.png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29.png"/><Relationship Id="rId3" Type="http://schemas.openxmlformats.org/officeDocument/2006/relationships/image" Target="../media/image30.png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0" name="" descr=""/>
          <p:cNvPicPr/>
          <p:nvPr/>
        </p:nvPicPr>
        <p:blipFill>
          <a:blip r:embed="rId2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41" name="" descr=""/>
          <p:cNvPicPr/>
          <p:nvPr/>
        </p:nvPicPr>
        <p:blipFill>
          <a:blip r:embed="rId3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880" cy="5306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2" name="" descr=""/>
          <p:cNvPicPr/>
          <p:nvPr/>
        </p:nvPicPr>
        <p:blipFill>
          <a:blip r:embed="rId2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83" name="" descr=""/>
          <p:cNvPicPr/>
          <p:nvPr/>
        </p:nvPicPr>
        <p:blipFill>
          <a:blip r:embed="rId3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880" cy="5306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6" name="" descr=""/>
          <p:cNvPicPr/>
          <p:nvPr/>
        </p:nvPicPr>
        <p:blipFill>
          <a:blip r:embed="rId2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127" name="" descr=""/>
          <p:cNvPicPr/>
          <p:nvPr/>
        </p:nvPicPr>
        <p:blipFill>
          <a:blip r:embed="rId3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880" cy="5306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69" name="" descr=""/>
          <p:cNvPicPr/>
          <p:nvPr/>
        </p:nvPicPr>
        <p:blipFill>
          <a:blip r:embed="rId2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170" name="" descr=""/>
          <p:cNvPicPr/>
          <p:nvPr/>
        </p:nvPicPr>
        <p:blipFill>
          <a:blip r:embed="rId3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880" cy="5306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1" name="PlaceHolder 4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5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6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880" cy="5306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0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1" name="" descr=""/>
          <p:cNvPicPr/>
          <p:nvPr/>
        </p:nvPicPr>
        <p:blipFill>
          <a:blip r:embed="rId2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212" name="" descr=""/>
          <p:cNvPicPr/>
          <p:nvPr/>
        </p:nvPicPr>
        <p:blipFill>
          <a:blip r:embed="rId3"/>
          <a:stretch/>
        </p:blipFill>
        <p:spPr>
          <a:xfrm>
            <a:off x="207936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slideLayout" Target="../slideLayouts/slideLayout1.xml"/><Relationship Id="rId7" Type="http://schemas.openxmlformats.org/officeDocument/2006/relationships/slideLayout" Target="../slideLayouts/slideLayout2.xml"/><Relationship Id="rId8" Type="http://schemas.openxmlformats.org/officeDocument/2006/relationships/slideLayout" Target="../slideLayouts/slideLayout3.xml"/><Relationship Id="rId9" Type="http://schemas.openxmlformats.org/officeDocument/2006/relationships/slideLayout" Target="../slideLayouts/slideLayout4.xml"/><Relationship Id="rId10" Type="http://schemas.openxmlformats.org/officeDocument/2006/relationships/slideLayout" Target="../slideLayouts/slideLayout5.xml"/><Relationship Id="rId11" Type="http://schemas.openxmlformats.org/officeDocument/2006/relationships/slideLayout" Target="../slideLayouts/slideLayout6.xml"/><Relationship Id="rId12" Type="http://schemas.openxmlformats.org/officeDocument/2006/relationships/slideLayout" Target="../slideLayouts/slideLayout7.xml"/><Relationship Id="rId13" Type="http://schemas.openxmlformats.org/officeDocument/2006/relationships/slideLayout" Target="../slideLayouts/slideLayout8.xml"/><Relationship Id="rId14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11.xml"/><Relationship Id="rId17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7.png"/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5" Type="http://schemas.openxmlformats.org/officeDocument/2006/relationships/image" Target="../media/image10.png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slideLayout" Target="../slideLayouts/slideLayout15.xml"/><Relationship Id="rId9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3.png"/><Relationship Id="rId3" Type="http://schemas.openxmlformats.org/officeDocument/2006/relationships/image" Target="../media/image14.jpeg"/><Relationship Id="rId4" Type="http://schemas.openxmlformats.org/officeDocument/2006/relationships/image" Target="../media/image15.jpeg"/><Relationship Id="rId5" Type="http://schemas.openxmlformats.org/officeDocument/2006/relationships/image" Target="../media/image16.png"/><Relationship Id="rId6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7.xml"/><Relationship Id="rId9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9.png"/><Relationship Id="rId3" Type="http://schemas.openxmlformats.org/officeDocument/2006/relationships/image" Target="../media/image20.jpeg"/><Relationship Id="rId4" Type="http://schemas.openxmlformats.org/officeDocument/2006/relationships/image" Target="../media/image21.jpeg"/><Relationship Id="rId5" Type="http://schemas.openxmlformats.org/officeDocument/2006/relationships/image" Target="../media/image22.png"/><Relationship Id="rId6" Type="http://schemas.openxmlformats.org/officeDocument/2006/relationships/slideLayout" Target="../slideLayouts/slideLayout37.xml"/><Relationship Id="rId7" Type="http://schemas.openxmlformats.org/officeDocument/2006/relationships/slideLayout" Target="../slideLayouts/slideLayout38.xml"/><Relationship Id="rId8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5.xml"/><Relationship Id="rId15" Type="http://schemas.openxmlformats.org/officeDocument/2006/relationships/slideLayout" Target="../slideLayouts/slideLayout46.xml"/><Relationship Id="rId16" Type="http://schemas.openxmlformats.org/officeDocument/2006/relationships/slideLayout" Target="../slideLayouts/slideLayout47.xml"/><Relationship Id="rId17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25.png"/><Relationship Id="rId3" Type="http://schemas.openxmlformats.org/officeDocument/2006/relationships/image" Target="../media/image26.jpeg"/><Relationship Id="rId4" Type="http://schemas.openxmlformats.org/officeDocument/2006/relationships/image" Target="../media/image27.jpeg"/><Relationship Id="rId5" Type="http://schemas.openxmlformats.org/officeDocument/2006/relationships/image" Target="../media/image28.png"/><Relationship Id="rId6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0.xml"/><Relationship Id="rId8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56.xml"/><Relationship Id="rId14" Type="http://schemas.openxmlformats.org/officeDocument/2006/relationships/slideLayout" Target="../slideLayouts/slideLayout57.xml"/><Relationship Id="rId15" Type="http://schemas.openxmlformats.org/officeDocument/2006/relationships/slideLayout" Target="../slideLayouts/slideLayout58.xml"/><Relationship Id="rId16" Type="http://schemas.openxmlformats.org/officeDocument/2006/relationships/slideLayout" Target="../slideLayouts/slideLayout59.xml"/><Relationship Id="rId17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7560000" y="6525360"/>
            <a:ext cx="1548000" cy="303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bfbfb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19 April 2017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" name="Picture 5" descr=""/>
          <p:cNvPicPr/>
          <p:nvPr/>
        </p:nvPicPr>
        <p:blipFill>
          <a:blip r:embed="rId2">
            <a:lum bright="30000"/>
          </a:blip>
          <a:stretch/>
        </p:blipFill>
        <p:spPr>
          <a:xfrm>
            <a:off x="122400" y="6455520"/>
            <a:ext cx="784080" cy="426960"/>
          </a:xfrm>
          <a:prstGeom prst="rect">
            <a:avLst/>
          </a:prstGeom>
          <a:ln w="9360">
            <a:noFill/>
          </a:ln>
        </p:spPr>
      </p:pic>
      <p:pic>
        <p:nvPicPr>
          <p:cNvPr id="2" name="Picture 2" descr=""/>
          <p:cNvPicPr/>
          <p:nvPr/>
        </p:nvPicPr>
        <p:blipFill>
          <a:blip r:embed="rId3"/>
          <a:stretch/>
        </p:blipFill>
        <p:spPr>
          <a:xfrm>
            <a:off x="1763640" y="6453360"/>
            <a:ext cx="431280" cy="431280"/>
          </a:xfrm>
          <a:prstGeom prst="rect">
            <a:avLst/>
          </a:prstGeom>
          <a:ln>
            <a:noFill/>
          </a:ln>
        </p:spPr>
      </p:pic>
      <p:pic>
        <p:nvPicPr>
          <p:cNvPr id="3" name="Picture 4" descr=""/>
          <p:cNvPicPr/>
          <p:nvPr/>
        </p:nvPicPr>
        <p:blipFill>
          <a:blip r:embed="rId4"/>
          <a:stretch/>
        </p:blipFill>
        <p:spPr>
          <a:xfrm>
            <a:off x="1009080" y="6522120"/>
            <a:ext cx="609480" cy="293400"/>
          </a:xfrm>
          <a:prstGeom prst="rect">
            <a:avLst/>
          </a:prstGeom>
          <a:ln>
            <a:noFill/>
          </a:ln>
        </p:spPr>
      </p:pic>
      <p:sp>
        <p:nvSpPr>
          <p:cNvPr id="4" name="CustomShape 2"/>
          <p:cNvSpPr/>
          <p:nvPr/>
        </p:nvSpPr>
        <p:spPr>
          <a:xfrm>
            <a:off x="6372360" y="6516000"/>
            <a:ext cx="1295280" cy="394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90000"/>
              </a:lnSpc>
            </a:pPr>
            <a:r>
              <a:rPr b="0" lang="en-US" sz="2000" spc="-1" strike="noStrike">
                <a:solidFill>
                  <a:srgbClr val="cc0000"/>
                </a:solidFill>
                <a:uFill>
                  <a:solidFill>
                    <a:srgbClr val="ffffff"/>
                  </a:solidFill>
                </a:uFill>
                <a:latin typeface="Eras Bold ITC"/>
                <a:ea typeface="DejaVu Sans"/>
              </a:rPr>
              <a:t>GENIUS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" name="1 Imagen" descr=""/>
          <p:cNvPicPr/>
          <p:nvPr/>
        </p:nvPicPr>
        <p:blipFill>
          <a:blip r:embed="rId5"/>
          <a:stretch/>
        </p:blipFill>
        <p:spPr>
          <a:xfrm>
            <a:off x="5914440" y="6453360"/>
            <a:ext cx="529200" cy="359280"/>
          </a:xfrm>
          <a:prstGeom prst="rect">
            <a:avLst/>
          </a:prstGeom>
          <a:ln>
            <a:noFill/>
          </a:ln>
        </p:spPr>
      </p:pic>
      <p:sp>
        <p:nvSpPr>
          <p:cNvPr id="6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  <p:sldLayoutId id="2147483660" r:id="rId17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7560000" y="6525360"/>
            <a:ext cx="1548000" cy="303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bfbfb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19 April 2017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3" name="Picture 5" descr=""/>
          <p:cNvPicPr/>
          <p:nvPr/>
        </p:nvPicPr>
        <p:blipFill>
          <a:blip r:embed="rId2">
            <a:lum bright="30000"/>
          </a:blip>
          <a:stretch/>
        </p:blipFill>
        <p:spPr>
          <a:xfrm>
            <a:off x="122400" y="6455520"/>
            <a:ext cx="784080" cy="426960"/>
          </a:xfrm>
          <a:prstGeom prst="rect">
            <a:avLst/>
          </a:prstGeom>
          <a:ln w="9360">
            <a:noFill/>
          </a:ln>
        </p:spPr>
      </p:pic>
      <p:pic>
        <p:nvPicPr>
          <p:cNvPr id="44" name="Picture 2" descr=""/>
          <p:cNvPicPr/>
          <p:nvPr/>
        </p:nvPicPr>
        <p:blipFill>
          <a:blip r:embed="rId3"/>
          <a:stretch/>
        </p:blipFill>
        <p:spPr>
          <a:xfrm>
            <a:off x="1763640" y="6453360"/>
            <a:ext cx="431280" cy="431280"/>
          </a:xfrm>
          <a:prstGeom prst="rect">
            <a:avLst/>
          </a:prstGeom>
          <a:ln>
            <a:noFill/>
          </a:ln>
        </p:spPr>
      </p:pic>
      <p:pic>
        <p:nvPicPr>
          <p:cNvPr id="45" name="Picture 4" descr=""/>
          <p:cNvPicPr/>
          <p:nvPr/>
        </p:nvPicPr>
        <p:blipFill>
          <a:blip r:embed="rId4"/>
          <a:stretch/>
        </p:blipFill>
        <p:spPr>
          <a:xfrm>
            <a:off x="1009080" y="6522120"/>
            <a:ext cx="609480" cy="293400"/>
          </a:xfrm>
          <a:prstGeom prst="rect">
            <a:avLst/>
          </a:prstGeom>
          <a:ln>
            <a:noFill/>
          </a:ln>
        </p:spPr>
      </p:pic>
      <p:sp>
        <p:nvSpPr>
          <p:cNvPr id="46" name="CustomShape 2"/>
          <p:cNvSpPr/>
          <p:nvPr/>
        </p:nvSpPr>
        <p:spPr>
          <a:xfrm>
            <a:off x="6372360" y="6516000"/>
            <a:ext cx="1295280" cy="394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90000"/>
              </a:lnSpc>
            </a:pPr>
            <a:r>
              <a:rPr b="0" lang="en-US" sz="2000" spc="-1" strike="noStrike">
                <a:solidFill>
                  <a:srgbClr val="cc0000"/>
                </a:solidFill>
                <a:uFill>
                  <a:solidFill>
                    <a:srgbClr val="ffffff"/>
                  </a:solidFill>
                </a:uFill>
                <a:latin typeface="Eras Bold ITC"/>
                <a:ea typeface="DejaVu Sans"/>
              </a:rPr>
              <a:t>GENIUS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7" name="1 Imagen" descr=""/>
          <p:cNvPicPr/>
          <p:nvPr/>
        </p:nvPicPr>
        <p:blipFill>
          <a:blip r:embed="rId5"/>
          <a:stretch/>
        </p:blipFill>
        <p:spPr>
          <a:xfrm>
            <a:off x="5914440" y="6453360"/>
            <a:ext cx="529200" cy="359280"/>
          </a:xfrm>
          <a:prstGeom prst="rect">
            <a:avLst/>
          </a:prstGeom>
          <a:ln>
            <a:noFill/>
          </a:ln>
        </p:spPr>
      </p:pic>
      <p:sp>
        <p:nvSpPr>
          <p:cNvPr id="48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2" r:id="rId16"/>
    <p:sldLayoutId id="2147483673" r:id="rId17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7560000" y="6525360"/>
            <a:ext cx="1548000" cy="303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bfbfb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19 April 2017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5" name="Picture 5" descr=""/>
          <p:cNvPicPr/>
          <p:nvPr/>
        </p:nvPicPr>
        <p:blipFill>
          <a:blip r:embed="rId2">
            <a:lum bright="30000"/>
          </a:blip>
          <a:stretch/>
        </p:blipFill>
        <p:spPr>
          <a:xfrm>
            <a:off x="122400" y="6455520"/>
            <a:ext cx="784080" cy="426960"/>
          </a:xfrm>
          <a:prstGeom prst="rect">
            <a:avLst/>
          </a:prstGeom>
          <a:ln w="9360">
            <a:noFill/>
          </a:ln>
        </p:spPr>
      </p:pic>
      <p:pic>
        <p:nvPicPr>
          <p:cNvPr id="86" name="Picture 2" descr=""/>
          <p:cNvPicPr/>
          <p:nvPr/>
        </p:nvPicPr>
        <p:blipFill>
          <a:blip r:embed="rId3"/>
          <a:stretch/>
        </p:blipFill>
        <p:spPr>
          <a:xfrm>
            <a:off x="1763640" y="6453360"/>
            <a:ext cx="431280" cy="431280"/>
          </a:xfrm>
          <a:prstGeom prst="rect">
            <a:avLst/>
          </a:prstGeom>
          <a:ln>
            <a:noFill/>
          </a:ln>
        </p:spPr>
      </p:pic>
      <p:pic>
        <p:nvPicPr>
          <p:cNvPr id="87" name="Picture 4" descr=""/>
          <p:cNvPicPr/>
          <p:nvPr/>
        </p:nvPicPr>
        <p:blipFill>
          <a:blip r:embed="rId4"/>
          <a:stretch/>
        </p:blipFill>
        <p:spPr>
          <a:xfrm>
            <a:off x="1009080" y="6522120"/>
            <a:ext cx="609480" cy="293400"/>
          </a:xfrm>
          <a:prstGeom prst="rect">
            <a:avLst/>
          </a:prstGeom>
          <a:ln>
            <a:noFill/>
          </a:ln>
        </p:spPr>
      </p:pic>
      <p:sp>
        <p:nvSpPr>
          <p:cNvPr id="88" name="CustomShape 2"/>
          <p:cNvSpPr/>
          <p:nvPr/>
        </p:nvSpPr>
        <p:spPr>
          <a:xfrm>
            <a:off x="6372360" y="6516000"/>
            <a:ext cx="1295280" cy="394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90000"/>
              </a:lnSpc>
            </a:pPr>
            <a:r>
              <a:rPr b="0" lang="en-US" sz="2000" spc="-1" strike="noStrike">
                <a:solidFill>
                  <a:srgbClr val="cc0000"/>
                </a:solidFill>
                <a:uFill>
                  <a:solidFill>
                    <a:srgbClr val="ffffff"/>
                  </a:solidFill>
                </a:uFill>
                <a:latin typeface="Eras Bold ITC"/>
                <a:ea typeface="DejaVu Sans"/>
              </a:rPr>
              <a:t>GENIUS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9" name="1 Imagen" descr=""/>
          <p:cNvPicPr/>
          <p:nvPr/>
        </p:nvPicPr>
        <p:blipFill>
          <a:blip r:embed="rId5"/>
          <a:stretch/>
        </p:blipFill>
        <p:spPr>
          <a:xfrm>
            <a:off x="5914440" y="6453360"/>
            <a:ext cx="529200" cy="359280"/>
          </a:xfrm>
          <a:prstGeom prst="rect">
            <a:avLst/>
          </a:prstGeom>
          <a:ln>
            <a:noFill/>
          </a:ln>
        </p:spPr>
      </p:pic>
      <p:sp>
        <p:nvSpPr>
          <p:cNvPr id="90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4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4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6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7560000" y="6525360"/>
            <a:ext cx="1548000" cy="303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bfbfb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19 April 2017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9" name="Picture 5" descr=""/>
          <p:cNvPicPr/>
          <p:nvPr/>
        </p:nvPicPr>
        <p:blipFill>
          <a:blip r:embed="rId2">
            <a:lum bright="30000"/>
          </a:blip>
          <a:stretch/>
        </p:blipFill>
        <p:spPr>
          <a:xfrm>
            <a:off x="122400" y="6455520"/>
            <a:ext cx="784080" cy="426960"/>
          </a:xfrm>
          <a:prstGeom prst="rect">
            <a:avLst/>
          </a:prstGeom>
          <a:ln w="9360">
            <a:noFill/>
          </a:ln>
        </p:spPr>
      </p:pic>
      <p:pic>
        <p:nvPicPr>
          <p:cNvPr id="130" name="Picture 2" descr=""/>
          <p:cNvPicPr/>
          <p:nvPr/>
        </p:nvPicPr>
        <p:blipFill>
          <a:blip r:embed="rId3"/>
          <a:stretch/>
        </p:blipFill>
        <p:spPr>
          <a:xfrm>
            <a:off x="1763640" y="6453360"/>
            <a:ext cx="431280" cy="431280"/>
          </a:xfrm>
          <a:prstGeom prst="rect">
            <a:avLst/>
          </a:prstGeom>
          <a:ln>
            <a:noFill/>
          </a:ln>
        </p:spPr>
      </p:pic>
      <p:pic>
        <p:nvPicPr>
          <p:cNvPr id="131" name="Picture 4" descr=""/>
          <p:cNvPicPr/>
          <p:nvPr/>
        </p:nvPicPr>
        <p:blipFill>
          <a:blip r:embed="rId4"/>
          <a:stretch/>
        </p:blipFill>
        <p:spPr>
          <a:xfrm>
            <a:off x="1009080" y="6522120"/>
            <a:ext cx="609480" cy="293400"/>
          </a:xfrm>
          <a:prstGeom prst="rect">
            <a:avLst/>
          </a:prstGeom>
          <a:ln>
            <a:noFill/>
          </a:ln>
        </p:spPr>
      </p:pic>
      <p:sp>
        <p:nvSpPr>
          <p:cNvPr id="132" name="CustomShape 2"/>
          <p:cNvSpPr/>
          <p:nvPr/>
        </p:nvSpPr>
        <p:spPr>
          <a:xfrm>
            <a:off x="6372360" y="6516000"/>
            <a:ext cx="1295280" cy="394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90000"/>
              </a:lnSpc>
            </a:pPr>
            <a:r>
              <a:rPr b="0" lang="en-US" sz="2000" spc="-1" strike="noStrike">
                <a:solidFill>
                  <a:srgbClr val="cc0000"/>
                </a:solidFill>
                <a:uFill>
                  <a:solidFill>
                    <a:srgbClr val="ffffff"/>
                  </a:solidFill>
                </a:uFill>
                <a:latin typeface="Eras Bold ITC"/>
                <a:ea typeface="DejaVu Sans"/>
              </a:rPr>
              <a:t>GENIUS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3" name="1 Imagen" descr=""/>
          <p:cNvPicPr/>
          <p:nvPr/>
        </p:nvPicPr>
        <p:blipFill>
          <a:blip r:embed="rId5"/>
          <a:stretch/>
        </p:blipFill>
        <p:spPr>
          <a:xfrm>
            <a:off x="5914440" y="6453360"/>
            <a:ext cx="529200" cy="359280"/>
          </a:xfrm>
          <a:prstGeom prst="rect">
            <a:avLst/>
          </a:prstGeom>
          <a:ln>
            <a:noFill/>
          </a:ln>
        </p:spPr>
      </p:pic>
      <p:sp>
        <p:nvSpPr>
          <p:cNvPr id="134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5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440" cy="39769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  <p:sldLayoutId id="2147483699" r:id="rId17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7560000" y="6525360"/>
            <a:ext cx="1548000" cy="303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bfbfb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19 April 2017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2" name="Picture 5" descr=""/>
          <p:cNvPicPr/>
          <p:nvPr/>
        </p:nvPicPr>
        <p:blipFill>
          <a:blip r:embed="rId2">
            <a:lum bright="30000"/>
          </a:blip>
          <a:stretch/>
        </p:blipFill>
        <p:spPr>
          <a:xfrm>
            <a:off x="122400" y="6455520"/>
            <a:ext cx="784080" cy="426960"/>
          </a:xfrm>
          <a:prstGeom prst="rect">
            <a:avLst/>
          </a:prstGeom>
          <a:ln w="9360">
            <a:noFill/>
          </a:ln>
        </p:spPr>
      </p:pic>
      <p:pic>
        <p:nvPicPr>
          <p:cNvPr id="173" name="Picture 2" descr=""/>
          <p:cNvPicPr/>
          <p:nvPr/>
        </p:nvPicPr>
        <p:blipFill>
          <a:blip r:embed="rId3"/>
          <a:stretch/>
        </p:blipFill>
        <p:spPr>
          <a:xfrm>
            <a:off x="1763640" y="6453360"/>
            <a:ext cx="431280" cy="431280"/>
          </a:xfrm>
          <a:prstGeom prst="rect">
            <a:avLst/>
          </a:prstGeom>
          <a:ln>
            <a:noFill/>
          </a:ln>
        </p:spPr>
      </p:pic>
      <p:pic>
        <p:nvPicPr>
          <p:cNvPr id="174" name="Picture 4" descr=""/>
          <p:cNvPicPr/>
          <p:nvPr/>
        </p:nvPicPr>
        <p:blipFill>
          <a:blip r:embed="rId4"/>
          <a:stretch/>
        </p:blipFill>
        <p:spPr>
          <a:xfrm>
            <a:off x="1009080" y="6522120"/>
            <a:ext cx="609480" cy="293400"/>
          </a:xfrm>
          <a:prstGeom prst="rect">
            <a:avLst/>
          </a:prstGeom>
          <a:ln>
            <a:noFill/>
          </a:ln>
        </p:spPr>
      </p:pic>
      <p:sp>
        <p:nvSpPr>
          <p:cNvPr id="175" name="CustomShape 2"/>
          <p:cNvSpPr/>
          <p:nvPr/>
        </p:nvSpPr>
        <p:spPr>
          <a:xfrm>
            <a:off x="6372360" y="6516000"/>
            <a:ext cx="1295280" cy="394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90000"/>
              </a:lnSpc>
            </a:pPr>
            <a:r>
              <a:rPr b="0" lang="en-US" sz="2000" spc="-1" strike="noStrike">
                <a:solidFill>
                  <a:srgbClr val="cc0000"/>
                </a:solidFill>
                <a:uFill>
                  <a:solidFill>
                    <a:srgbClr val="ffffff"/>
                  </a:solidFill>
                </a:uFill>
                <a:latin typeface="Eras Bold ITC"/>
                <a:ea typeface="DejaVu Sans"/>
              </a:rPr>
              <a:t>GENIUS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76" name="1 Imagen" descr=""/>
          <p:cNvPicPr/>
          <p:nvPr/>
        </p:nvPicPr>
        <p:blipFill>
          <a:blip r:embed="rId5"/>
          <a:stretch/>
        </p:blipFill>
        <p:spPr>
          <a:xfrm>
            <a:off x="5914440" y="6453360"/>
            <a:ext cx="529200" cy="359280"/>
          </a:xfrm>
          <a:prstGeom prst="rect">
            <a:avLst/>
          </a:prstGeom>
          <a:ln>
            <a:noFill/>
          </a:ln>
        </p:spPr>
      </p:pic>
      <p:sp>
        <p:nvSpPr>
          <p:cNvPr id="177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1.png"/><Relationship Id="rId2" Type="http://schemas.openxmlformats.org/officeDocument/2006/relationships/image" Target="../media/image32.jpeg"/><Relationship Id="rId3" Type="http://schemas.openxmlformats.org/officeDocument/2006/relationships/image" Target="../media/image33.jpeg"/><Relationship Id="rId4" Type="http://schemas.openxmlformats.org/officeDocument/2006/relationships/image" Target="../media/image34.wmf"/><Relationship Id="rId5" Type="http://schemas.openxmlformats.org/officeDocument/2006/relationships/slideLayout" Target="../slideLayouts/slideLayout3.xml"/><Relationship Id="rId6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5.png"/><Relationship Id="rId2" Type="http://schemas.openxmlformats.org/officeDocument/2006/relationships/slideLayout" Target="../slideLayouts/slideLayout2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6.png"/><Relationship Id="rId2" Type="http://schemas.openxmlformats.org/officeDocument/2006/relationships/slideLayout" Target="../slideLayouts/slideLayout40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ustomShape 1"/>
          <p:cNvSpPr/>
          <p:nvPr/>
        </p:nvSpPr>
        <p:spPr>
          <a:xfrm>
            <a:off x="1691640" y="476640"/>
            <a:ext cx="5832000" cy="2159640"/>
          </a:xfrm>
          <a:prstGeom prst="rect">
            <a:avLst/>
          </a:prstGeom>
          <a:noFill/>
          <a:ln w="9360">
            <a:solidFill>
              <a:srgbClr val="0d88a5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19" name="CustomShape 2"/>
          <p:cNvSpPr/>
          <p:nvPr/>
        </p:nvSpPr>
        <p:spPr>
          <a:xfrm>
            <a:off x="323280" y="854280"/>
            <a:ext cx="8568720" cy="1341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80000"/>
              </a:lnSpc>
              <a:spcBef>
                <a:spcPts val="561"/>
              </a:spcBef>
            </a:pPr>
            <a:r>
              <a:rPr b="1" lang="en-US" sz="2800" spc="-1" strike="noStrike">
                <a:solidFill>
                  <a:srgbClr val="4faed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GENIUS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80000"/>
              </a:lnSpc>
              <a:spcBef>
                <a:spcPts val="561"/>
              </a:spcBef>
            </a:pPr>
            <a:r>
              <a:rPr b="1" lang="en-US" sz="2800" spc="-1" strike="noStrike">
                <a:solidFill>
                  <a:srgbClr val="4faed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Final Report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80000"/>
              </a:lnSpc>
              <a:spcBef>
                <a:spcPts val="561"/>
              </a:spcBef>
            </a:pPr>
            <a:r>
              <a:rPr b="1" lang="en-US" sz="2800" spc="-1" strike="noStrike">
                <a:solidFill>
                  <a:srgbClr val="4faed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for Validation of NonSingle Stars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80000"/>
              </a:lnSpc>
              <a:spcBef>
                <a:spcPts val="561"/>
              </a:spcBef>
            </a:pPr>
            <a:r>
              <a:rPr b="1" lang="en-US" sz="2800" spc="-1" strike="noStrike">
                <a:solidFill>
                  <a:srgbClr val="4faed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T5.6.2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0" name="CustomShape 3"/>
          <p:cNvSpPr/>
          <p:nvPr/>
        </p:nvSpPr>
        <p:spPr>
          <a:xfrm>
            <a:off x="250920" y="5227920"/>
            <a:ext cx="8568720" cy="9284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80000"/>
              </a:lnSpc>
              <a:spcBef>
                <a:spcPts val="561"/>
              </a:spcBef>
            </a:pPr>
            <a:r>
              <a:rPr b="1" i="1" lang="en-US" sz="2800" spc="-1" strike="noStrike">
                <a:solidFill>
                  <a:srgbClr val="0c7a94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D. Pourbaix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80000"/>
              </a:lnSpc>
              <a:spcBef>
                <a:spcPts val="561"/>
              </a:spcBef>
            </a:pPr>
            <a:r>
              <a:rPr b="1" i="1" lang="en-US" sz="2800" spc="-1" strike="noStrike">
                <a:solidFill>
                  <a:srgbClr val="0c7a94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FNRS @ ULB (Brussels)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21" name="8 Imagen" descr=""/>
          <p:cNvPicPr/>
          <p:nvPr/>
        </p:nvPicPr>
        <p:blipFill>
          <a:blip r:embed="rId1"/>
          <a:stretch/>
        </p:blipFill>
        <p:spPr>
          <a:xfrm>
            <a:off x="539640" y="3477960"/>
            <a:ext cx="2375640" cy="1341720"/>
          </a:xfrm>
          <a:prstGeom prst="rect">
            <a:avLst/>
          </a:prstGeom>
          <a:ln>
            <a:noFill/>
          </a:ln>
        </p:spPr>
      </p:pic>
      <p:pic>
        <p:nvPicPr>
          <p:cNvPr id="222" name="Picture 2" descr=""/>
          <p:cNvPicPr/>
          <p:nvPr/>
        </p:nvPicPr>
        <p:blipFill>
          <a:blip r:embed="rId2"/>
          <a:stretch/>
        </p:blipFill>
        <p:spPr>
          <a:xfrm>
            <a:off x="7092360" y="3357000"/>
            <a:ext cx="1583280" cy="1583280"/>
          </a:xfrm>
          <a:prstGeom prst="rect">
            <a:avLst/>
          </a:prstGeom>
          <a:ln>
            <a:noFill/>
          </a:ln>
        </p:spPr>
      </p:pic>
      <p:pic>
        <p:nvPicPr>
          <p:cNvPr id="223" name="Picture 4" descr=""/>
          <p:cNvPicPr/>
          <p:nvPr/>
        </p:nvPicPr>
        <p:blipFill>
          <a:blip r:embed="rId3"/>
          <a:stretch/>
        </p:blipFill>
        <p:spPr>
          <a:xfrm>
            <a:off x="3492000" y="3437640"/>
            <a:ext cx="2951640" cy="1422360"/>
          </a:xfrm>
          <a:prstGeom prst="rect">
            <a:avLst/>
          </a:prstGeom>
          <a:ln>
            <a:noFill/>
          </a:ln>
        </p:spPr>
      </p:pic>
      <p:pic>
        <p:nvPicPr>
          <p:cNvPr id="224" name="" descr=""/>
          <p:cNvPicPr/>
          <p:nvPr/>
        </p:nvPicPr>
        <p:blipFill>
          <a:blip r:embed="rId4"/>
          <a:stretch/>
        </p:blipFill>
        <p:spPr>
          <a:xfrm>
            <a:off x="3556080" y="2019240"/>
            <a:ext cx="914040" cy="190080"/>
          </a:xfrm>
          <a:prstGeom prst="rect">
            <a:avLst/>
          </a:prstGeom>
          <a:ln>
            <a:noFill/>
          </a:ln>
        </p:spPr>
      </p:pic>
    </p:spTree>
  </p:cSld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CustomShape 1"/>
          <p:cNvSpPr/>
          <p:nvPr/>
        </p:nvSpPr>
        <p:spPr>
          <a:xfrm>
            <a:off x="549000" y="267840"/>
            <a:ext cx="7771680" cy="146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0" lang="en-US" sz="2800" spc="-1" strike="noStrike">
                <a:solidFill>
                  <a:srgbClr val="01aba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Validation of NonSingle Star solutions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It is fair to assume that 95% of the objects observed by Gaia behave like single stars of constant brightness.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What about the other 5%, should one simply throw them away?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Within DPAC, that garbage is recycled into scientific gems (stellar masses, extrasolar planet candidates, ...).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Even if the recycling codes have been extensively tested on simulated data, should one trust them on real data?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This WP deals with the validation of these potential gems.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ransition>
    <p:fade/>
  </p:transition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CustomShape 1"/>
          <p:cNvSpPr/>
          <p:nvPr/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0" lang="en-US" sz="2800" spc="-1" strike="noStrike">
                <a:solidFill>
                  <a:srgbClr val="01aba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Positional input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8" name="CustomShape 2"/>
          <p:cNvSpPr/>
          <p:nvPr/>
        </p:nvSpPr>
        <p:spPr>
          <a:xfrm>
            <a:off x="457200" y="1604520"/>
            <a:ext cx="4015440" cy="189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Any validation of a NonSingle Star solution begins with the detection of its abnormal behaviour wrt genuine single stars.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9" name="CustomShape 3"/>
          <p:cNvSpPr/>
          <p:nvPr/>
        </p:nvSpPr>
        <p:spPr>
          <a:xfrm>
            <a:off x="457200" y="3682080"/>
            <a:ext cx="4015440" cy="189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position of a star should not change much over a 6h interval.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Troublesome inputs should be fixed first!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30" name="" descr=""/>
          <p:cNvPicPr/>
          <p:nvPr/>
        </p:nvPicPr>
        <p:blipFill>
          <a:blip r:embed="rId1"/>
          <a:stretch/>
        </p:blipFill>
        <p:spPr>
          <a:xfrm>
            <a:off x="4693320" y="1604520"/>
            <a:ext cx="3976920" cy="3976920"/>
          </a:xfrm>
          <a:prstGeom prst="rect">
            <a:avLst/>
          </a:prstGeom>
          <a:ln>
            <a:noFill/>
          </a:ln>
        </p:spPr>
      </p:pic>
      <p:sp>
        <p:nvSpPr>
          <p:cNvPr id="231" name="CustomShape 4"/>
          <p:cNvSpPr/>
          <p:nvPr/>
        </p:nvSpPr>
        <p:spPr>
          <a:xfrm>
            <a:off x="457560" y="1604880"/>
            <a:ext cx="4015440" cy="189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CustomShape 1"/>
          <p:cNvSpPr/>
          <p:nvPr/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0" lang="en-US" sz="2800" spc="-1" strike="noStrike">
                <a:solidFill>
                  <a:srgbClr val="01aba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Brightness stability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3" name="CustomShape 2"/>
          <p:cNvSpPr/>
          <p:nvPr/>
        </p:nvSpPr>
        <p:spPr>
          <a:xfrm>
            <a:off x="457200" y="1604520"/>
            <a:ext cx="4015440" cy="397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Though less constrained, should that constancy hold on brightness too?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Variable stars do exist but one does not turn a star off in two hours.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  <a:spcBef>
                <a:spcPts val="1417"/>
              </a:spcBef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34" name="" descr=""/>
          <p:cNvPicPr/>
          <p:nvPr/>
        </p:nvPicPr>
        <p:blipFill>
          <a:blip r:embed="rId1"/>
          <a:stretch/>
        </p:blipFill>
        <p:spPr>
          <a:xfrm>
            <a:off x="4673880" y="2087280"/>
            <a:ext cx="4015440" cy="30114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CustomShape 1"/>
          <p:cNvSpPr/>
          <p:nvPr/>
        </p:nvSpPr>
        <p:spPr>
          <a:xfrm>
            <a:off x="457200" y="273600"/>
            <a:ext cx="8228880" cy="114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r>
              <a:rPr b="0" lang="en-US" sz="2800" spc="-1" strike="noStrike">
                <a:solidFill>
                  <a:srgbClr val="01aba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Management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6" name="CustomShape 2"/>
          <p:cNvSpPr/>
          <p:nvPr/>
        </p:nvSpPr>
        <p:spPr>
          <a:xfrm>
            <a:off x="457200" y="1604520"/>
            <a:ext cx="8228880" cy="397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Post-doc paid by GENIUS for 3 months out of a long-term PRODEX (ESA) contract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+ know-how available right away;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 no additional manpower.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\\TIBIDABO\depts\Promocio\Documentacio\Congressos, jornades i trobades\2005\JOCS\PONÈNCIES\Plantilla JOCS'05.pot</Template>
  <TotalTime>3498</TotalTime>
  <Application>LibreOffice/5.2.6.2$Linux_X86_64 LibreOffice_project/20m0$Build-2</Application>
  <Words>126</Words>
  <Paragraphs>20</Paragraphs>
  <Company>CESCA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2007-07-27T09:26:22Z</dcterms:created>
  <dc:creator>ssalgado</dc:creator>
  <dc:description/>
  <dc:language>en-US</dc:language>
  <cp:lastModifiedBy>Dimitri Pourbaix</cp:lastModifiedBy>
  <dcterms:modified xsi:type="dcterms:W3CDTF">2017-04-19T09:07:12Z</dcterms:modified>
  <cp:revision>507</cp:revision>
  <dc:subject/>
  <dc:title>Títol Nom i cognoms Institució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CESCA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Presentación en pantalla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3</vt:i4>
  </property>
</Properties>
</file>