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60" r:id="rId6"/>
  </p:sldMasterIdLst>
  <p:notesMasterIdLst>
    <p:notesMasterId r:id="rId35"/>
  </p:notesMasterIdLst>
  <p:handoutMasterIdLst>
    <p:handoutMasterId r:id="rId36"/>
  </p:handoutMasterIdLst>
  <p:sldIdLst>
    <p:sldId id="256" r:id="rId7"/>
    <p:sldId id="315" r:id="rId8"/>
    <p:sldId id="314" r:id="rId9"/>
    <p:sldId id="366" r:id="rId10"/>
    <p:sldId id="317" r:id="rId11"/>
    <p:sldId id="321" r:id="rId12"/>
    <p:sldId id="367" r:id="rId13"/>
    <p:sldId id="369" r:id="rId14"/>
    <p:sldId id="370" r:id="rId15"/>
    <p:sldId id="407" r:id="rId16"/>
    <p:sldId id="408" r:id="rId17"/>
    <p:sldId id="411" r:id="rId18"/>
    <p:sldId id="410" r:id="rId19"/>
    <p:sldId id="353" r:id="rId20"/>
    <p:sldId id="413" r:id="rId21"/>
    <p:sldId id="414" r:id="rId22"/>
    <p:sldId id="415" r:id="rId23"/>
    <p:sldId id="416" r:id="rId24"/>
    <p:sldId id="417" r:id="rId25"/>
    <p:sldId id="418" r:id="rId26"/>
    <p:sldId id="419" r:id="rId27"/>
    <p:sldId id="420" r:id="rId28"/>
    <p:sldId id="421" r:id="rId29"/>
    <p:sldId id="422" r:id="rId30"/>
    <p:sldId id="423" r:id="rId31"/>
    <p:sldId id="424" r:id="rId32"/>
    <p:sldId id="425" r:id="rId33"/>
    <p:sldId id="426" r:id="rId34"/>
  </p:sldIdLst>
  <p:sldSz cx="9144000" cy="6858000" type="screen4x3"/>
  <p:notesSz cx="6794500" cy="9931400"/>
  <p:defaultTextStyle>
    <a:defPPr>
      <a:defRPr lang="en-GB"/>
    </a:defPPr>
    <a:lvl1pPr algn="l" rtl="0" fontAlgn="base">
      <a:spcBef>
        <a:spcPct val="0"/>
      </a:spcBef>
      <a:spcAft>
        <a:spcPct val="0"/>
      </a:spcAft>
      <a:defRPr sz="1200" kern="1200">
        <a:solidFill>
          <a:srgbClr val="0F5494"/>
        </a:solidFill>
        <a:latin typeface="Verdana" pitchFamily="34" charset="0"/>
        <a:ea typeface="+mn-ea"/>
        <a:cs typeface="+mn-cs"/>
      </a:defRPr>
    </a:lvl1pPr>
    <a:lvl2pPr marL="457200" algn="l" rtl="0" fontAlgn="base">
      <a:spcBef>
        <a:spcPct val="0"/>
      </a:spcBef>
      <a:spcAft>
        <a:spcPct val="0"/>
      </a:spcAft>
      <a:defRPr sz="1200" kern="1200">
        <a:solidFill>
          <a:srgbClr val="0F5494"/>
        </a:solidFill>
        <a:latin typeface="Verdana" pitchFamily="34" charset="0"/>
        <a:ea typeface="+mn-ea"/>
        <a:cs typeface="+mn-cs"/>
      </a:defRPr>
    </a:lvl2pPr>
    <a:lvl3pPr marL="914400" algn="l" rtl="0" fontAlgn="base">
      <a:spcBef>
        <a:spcPct val="0"/>
      </a:spcBef>
      <a:spcAft>
        <a:spcPct val="0"/>
      </a:spcAft>
      <a:defRPr sz="1200" kern="1200">
        <a:solidFill>
          <a:srgbClr val="0F5494"/>
        </a:solidFill>
        <a:latin typeface="Verdana" pitchFamily="34" charset="0"/>
        <a:ea typeface="+mn-ea"/>
        <a:cs typeface="+mn-cs"/>
      </a:defRPr>
    </a:lvl3pPr>
    <a:lvl4pPr marL="1371600" algn="l" rtl="0" fontAlgn="base">
      <a:spcBef>
        <a:spcPct val="0"/>
      </a:spcBef>
      <a:spcAft>
        <a:spcPct val="0"/>
      </a:spcAft>
      <a:defRPr sz="1200" kern="1200">
        <a:solidFill>
          <a:srgbClr val="0F5494"/>
        </a:solidFill>
        <a:latin typeface="Verdana" pitchFamily="34" charset="0"/>
        <a:ea typeface="+mn-ea"/>
        <a:cs typeface="+mn-cs"/>
      </a:defRPr>
    </a:lvl4pPr>
    <a:lvl5pPr marL="1828800" algn="l" rtl="0" fontAlgn="base">
      <a:spcBef>
        <a:spcPct val="0"/>
      </a:spcBef>
      <a:spcAft>
        <a:spcPct val="0"/>
      </a:spcAft>
      <a:defRPr sz="1200" kern="1200">
        <a:solidFill>
          <a:srgbClr val="0F5494"/>
        </a:solidFill>
        <a:latin typeface="Verdana" pitchFamily="34" charset="0"/>
        <a:ea typeface="+mn-ea"/>
        <a:cs typeface="+mn-cs"/>
      </a:defRPr>
    </a:lvl5pPr>
    <a:lvl6pPr marL="2286000" algn="l" defTabSz="914400" rtl="0" eaLnBrk="1" latinLnBrk="0" hangingPunct="1">
      <a:defRPr sz="1200" kern="1200">
        <a:solidFill>
          <a:srgbClr val="0F5494"/>
        </a:solidFill>
        <a:latin typeface="Verdana" pitchFamily="34" charset="0"/>
        <a:ea typeface="+mn-ea"/>
        <a:cs typeface="+mn-cs"/>
      </a:defRPr>
    </a:lvl6pPr>
    <a:lvl7pPr marL="2743200" algn="l" defTabSz="914400" rtl="0" eaLnBrk="1" latinLnBrk="0" hangingPunct="1">
      <a:defRPr sz="1200" kern="1200">
        <a:solidFill>
          <a:srgbClr val="0F5494"/>
        </a:solidFill>
        <a:latin typeface="Verdana" pitchFamily="34" charset="0"/>
        <a:ea typeface="+mn-ea"/>
        <a:cs typeface="+mn-cs"/>
      </a:defRPr>
    </a:lvl7pPr>
    <a:lvl8pPr marL="3200400" algn="l" defTabSz="914400" rtl="0" eaLnBrk="1" latinLnBrk="0" hangingPunct="1">
      <a:defRPr sz="1200" kern="1200">
        <a:solidFill>
          <a:srgbClr val="0F5494"/>
        </a:solidFill>
        <a:latin typeface="Verdana" pitchFamily="34" charset="0"/>
        <a:ea typeface="+mn-ea"/>
        <a:cs typeface="+mn-cs"/>
      </a:defRPr>
    </a:lvl8pPr>
    <a:lvl9pPr marL="3657600" algn="l" defTabSz="914400" rtl="0" eaLnBrk="1" latinLnBrk="0" hangingPunct="1">
      <a:defRPr sz="1200" kern="1200">
        <a:solidFill>
          <a:srgbClr val="0F5494"/>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5EC1"/>
    <a:srgbClr val="0F5494"/>
    <a:srgbClr val="808080"/>
    <a:srgbClr val="3E6FD2"/>
    <a:srgbClr val="3166CF"/>
    <a:srgbClr val="BDDEFF"/>
    <a:srgbClr val="99CCFF"/>
    <a:srgbClr val="FFD6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203" autoAdjust="0"/>
    <p:restoredTop sz="90373" autoAdjust="0"/>
  </p:normalViewPr>
  <p:slideViewPr>
    <p:cSldViewPr snapToGrid="0">
      <p:cViewPr>
        <p:scale>
          <a:sx n="73" d="100"/>
          <a:sy n="73" d="100"/>
        </p:scale>
        <p:origin x="-804" y="-6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9" d="100"/>
          <a:sy n="79" d="100"/>
        </p:scale>
        <p:origin x="-3342" y="-84"/>
      </p:cViewPr>
      <p:guideLst>
        <p:guide orient="horz" pos="3127"/>
        <p:guide pos="2140"/>
      </p:guideLst>
    </p:cSldViewPr>
  </p:notesViewPr>
  <p:gridSpacing cx="45005" cy="45005"/>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D9D75D-4E49-4064-BBB0-E1CDD6F23A4E}"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GB"/>
        </a:p>
      </dgm:t>
    </dgm:pt>
    <dgm:pt modelId="{D97C7071-FC13-47D0-B516-3C628F402F1D}" type="pres">
      <dgm:prSet presAssocID="{E8D9D75D-4E49-4064-BBB0-E1CDD6F23A4E}" presName="linear" presStyleCnt="0">
        <dgm:presLayoutVars>
          <dgm:animLvl val="lvl"/>
          <dgm:resizeHandles val="exact"/>
        </dgm:presLayoutVars>
      </dgm:prSet>
      <dgm:spPr/>
      <dgm:t>
        <a:bodyPr/>
        <a:lstStyle/>
        <a:p>
          <a:endParaRPr lang="en-GB"/>
        </a:p>
      </dgm:t>
    </dgm:pt>
  </dgm:ptLst>
  <dgm:cxnLst>
    <dgm:cxn modelId="{F4B9986D-69C2-45D5-9643-7FFEF2A61D17}" type="presOf" srcId="{E8D9D75D-4E49-4064-BBB0-E1CDD6F23A4E}" destId="{D97C7071-FC13-47D0-B516-3C628F402F1D}"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D58C604-1C71-448C-96EA-405F6A8D1DC9}"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80E9D902-698F-4AAA-A7F6-C0A378391729}">
      <dgm:prSet/>
      <dgm:spPr/>
      <dgm:t>
        <a:bodyPr/>
        <a:lstStyle/>
        <a:p>
          <a:pPr rtl="0"/>
          <a:r>
            <a:rPr lang="en-GB" dirty="0" smtClean="0"/>
            <a:t>Proposals</a:t>
          </a:r>
          <a:r>
            <a:rPr lang="en-GB" smtClean="0"/>
            <a:t>: </a:t>
          </a:r>
          <a:r>
            <a:rPr lang="en-GB" smtClean="0"/>
            <a:t>Exploitation of space science and exploration data</a:t>
          </a:r>
          <a:endParaRPr lang="en-GB" dirty="0"/>
        </a:p>
      </dgm:t>
    </dgm:pt>
    <dgm:pt modelId="{DC404036-83D5-492D-9AE7-61232219D760}" type="parTrans" cxnId="{2E0A8D9D-777F-4054-89A2-B2C48D4FC9CC}">
      <dgm:prSet/>
      <dgm:spPr/>
      <dgm:t>
        <a:bodyPr/>
        <a:lstStyle/>
        <a:p>
          <a:endParaRPr lang="en-GB"/>
        </a:p>
      </dgm:t>
    </dgm:pt>
    <dgm:pt modelId="{5C705B64-400D-424A-84DB-CBEFC10A1697}" type="sibTrans" cxnId="{2E0A8D9D-777F-4054-89A2-B2C48D4FC9CC}">
      <dgm:prSet/>
      <dgm:spPr/>
      <dgm:t>
        <a:bodyPr/>
        <a:lstStyle/>
        <a:p>
          <a:endParaRPr lang="en-GB"/>
        </a:p>
      </dgm:t>
    </dgm:pt>
    <dgm:pt modelId="{EFD90EBC-30D7-4AB2-830D-7D469DBDCA41}" type="pres">
      <dgm:prSet presAssocID="{9D58C604-1C71-448C-96EA-405F6A8D1DC9}" presName="Name0" presStyleCnt="0">
        <dgm:presLayoutVars>
          <dgm:dir/>
          <dgm:animLvl val="lvl"/>
          <dgm:resizeHandles val="exact"/>
        </dgm:presLayoutVars>
      </dgm:prSet>
      <dgm:spPr/>
      <dgm:t>
        <a:bodyPr/>
        <a:lstStyle/>
        <a:p>
          <a:endParaRPr lang="en-GB"/>
        </a:p>
      </dgm:t>
    </dgm:pt>
    <dgm:pt modelId="{1C6D0787-1EA2-4A54-BD3C-0F40EA18CD88}" type="pres">
      <dgm:prSet presAssocID="{80E9D902-698F-4AAA-A7F6-C0A378391729}" presName="linNode" presStyleCnt="0"/>
      <dgm:spPr/>
    </dgm:pt>
    <dgm:pt modelId="{179E0C12-F979-493D-867B-BC419FBE5DEF}" type="pres">
      <dgm:prSet presAssocID="{80E9D902-698F-4AAA-A7F6-C0A378391729}" presName="parentText" presStyleLbl="node1" presStyleIdx="0" presStyleCnt="1" custScaleX="258329">
        <dgm:presLayoutVars>
          <dgm:chMax val="1"/>
          <dgm:bulletEnabled val="1"/>
        </dgm:presLayoutVars>
      </dgm:prSet>
      <dgm:spPr/>
      <dgm:t>
        <a:bodyPr/>
        <a:lstStyle/>
        <a:p>
          <a:endParaRPr lang="en-GB"/>
        </a:p>
      </dgm:t>
    </dgm:pt>
  </dgm:ptLst>
  <dgm:cxnLst>
    <dgm:cxn modelId="{5D078F8F-FF50-4F45-A2A4-09E22645C935}" type="presOf" srcId="{9D58C604-1C71-448C-96EA-405F6A8D1DC9}" destId="{EFD90EBC-30D7-4AB2-830D-7D469DBDCA41}" srcOrd="0" destOrd="0" presId="urn:microsoft.com/office/officeart/2005/8/layout/vList5"/>
    <dgm:cxn modelId="{B1EBECB0-3858-4BEB-8C4B-1E4EAF3406CC}" type="presOf" srcId="{80E9D902-698F-4AAA-A7F6-C0A378391729}" destId="{179E0C12-F979-493D-867B-BC419FBE5DEF}" srcOrd="0" destOrd="0" presId="urn:microsoft.com/office/officeart/2005/8/layout/vList5"/>
    <dgm:cxn modelId="{2E0A8D9D-777F-4054-89A2-B2C48D4FC9CC}" srcId="{9D58C604-1C71-448C-96EA-405F6A8D1DC9}" destId="{80E9D902-698F-4AAA-A7F6-C0A378391729}" srcOrd="0" destOrd="0" parTransId="{DC404036-83D5-492D-9AE7-61232219D760}" sibTransId="{5C705B64-400D-424A-84DB-CBEFC10A1697}"/>
    <dgm:cxn modelId="{A3DEBB43-CA9C-4857-B088-F7682797C008}" type="presParOf" srcId="{EFD90EBC-30D7-4AB2-830D-7D469DBDCA41}" destId="{1C6D0787-1EA2-4A54-BD3C-0F40EA18CD88}" srcOrd="0" destOrd="0" presId="urn:microsoft.com/office/officeart/2005/8/layout/vList5"/>
    <dgm:cxn modelId="{3550A9BE-0C5C-4361-860A-2FECA8A770ED}" type="presParOf" srcId="{1C6D0787-1EA2-4A54-BD3C-0F40EA18CD88}" destId="{179E0C12-F979-493D-867B-BC419FBE5DEF}" srcOrd="0" destOrd="0" presId="urn:microsoft.com/office/officeart/2005/8/layout/vList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9E0C12-F979-493D-867B-BC419FBE5DEF}">
      <dsp:nvSpPr>
        <dsp:cNvPr id="0" name=""/>
        <dsp:cNvSpPr/>
      </dsp:nvSpPr>
      <dsp:spPr>
        <a:xfrm>
          <a:off x="131093" y="0"/>
          <a:ext cx="3482498" cy="125191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rtl="0">
            <a:lnSpc>
              <a:spcPct val="90000"/>
            </a:lnSpc>
            <a:spcBef>
              <a:spcPct val="0"/>
            </a:spcBef>
            <a:spcAft>
              <a:spcPct val="35000"/>
            </a:spcAft>
          </a:pPr>
          <a:r>
            <a:rPr lang="en-GB" sz="2100" kern="1200" dirty="0" smtClean="0"/>
            <a:t>Proposals</a:t>
          </a:r>
          <a:r>
            <a:rPr lang="en-GB" sz="2100" kern="1200" smtClean="0"/>
            <a:t>: </a:t>
          </a:r>
          <a:r>
            <a:rPr lang="en-GB" sz="2100" kern="1200" smtClean="0"/>
            <a:t>Exploitation of space science and exploration data</a:t>
          </a:r>
          <a:endParaRPr lang="en-GB" sz="2100" kern="1200" dirty="0"/>
        </a:p>
      </dsp:txBody>
      <dsp:txXfrm>
        <a:off x="192206" y="61113"/>
        <a:ext cx="3360272" cy="112968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45024"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a:solidFill>
                  <a:schemeClr val="tx1"/>
                </a:solidFill>
                <a:latin typeface="Arial" charset="0"/>
              </a:defRPr>
            </a:lvl1pPr>
          </a:lstStyle>
          <a:p>
            <a:endParaRPr lang="en-GB"/>
          </a:p>
        </p:txBody>
      </p:sp>
      <p:sp>
        <p:nvSpPr>
          <p:cNvPr id="37891" name="Rectangle 3"/>
          <p:cNvSpPr>
            <a:spLocks noGrp="1" noChangeArrowheads="1"/>
          </p:cNvSpPr>
          <p:nvPr>
            <p:ph type="dt" sz="quarter" idx="1"/>
          </p:nvPr>
        </p:nvSpPr>
        <p:spPr bwMode="auto">
          <a:xfrm>
            <a:off x="3847890" y="0"/>
            <a:ext cx="2945024"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a:solidFill>
                  <a:schemeClr val="tx1"/>
                </a:solidFill>
                <a:latin typeface="Arial" charset="0"/>
              </a:defRPr>
            </a:lvl1pPr>
          </a:lstStyle>
          <a:p>
            <a:endParaRPr lang="en-GB"/>
          </a:p>
        </p:txBody>
      </p:sp>
      <p:sp>
        <p:nvSpPr>
          <p:cNvPr id="37892" name="Rectangle 4"/>
          <p:cNvSpPr>
            <a:spLocks noGrp="1" noChangeArrowheads="1"/>
          </p:cNvSpPr>
          <p:nvPr>
            <p:ph type="ftr" sz="quarter" idx="2"/>
          </p:nvPr>
        </p:nvSpPr>
        <p:spPr bwMode="auto">
          <a:xfrm>
            <a:off x="0" y="9432687"/>
            <a:ext cx="2945024" cy="49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a:solidFill>
                  <a:schemeClr val="tx1"/>
                </a:solidFill>
                <a:latin typeface="Arial" charset="0"/>
              </a:defRPr>
            </a:lvl1pPr>
          </a:lstStyle>
          <a:p>
            <a:endParaRPr lang="en-GB"/>
          </a:p>
        </p:txBody>
      </p:sp>
      <p:sp>
        <p:nvSpPr>
          <p:cNvPr id="37893" name="Rectangle 5"/>
          <p:cNvSpPr>
            <a:spLocks noGrp="1" noChangeArrowheads="1"/>
          </p:cNvSpPr>
          <p:nvPr>
            <p:ph type="sldNum" sz="quarter" idx="3"/>
          </p:nvPr>
        </p:nvSpPr>
        <p:spPr bwMode="auto">
          <a:xfrm>
            <a:off x="3847890" y="9432687"/>
            <a:ext cx="2945024" cy="49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a:solidFill>
                  <a:schemeClr val="tx1"/>
                </a:solidFill>
                <a:latin typeface="Arial" charset="0"/>
              </a:defRPr>
            </a:lvl1pPr>
          </a:lstStyle>
          <a:p>
            <a:fld id="{3FCEC9E5-ED63-4592-992E-F3F7520A75A4}" type="slidenum">
              <a:rPr lang="en-GB"/>
              <a:pPr/>
              <a:t>‹#›</a:t>
            </a:fld>
            <a:endParaRPr lang="en-GB"/>
          </a:p>
        </p:txBody>
      </p:sp>
    </p:spTree>
    <p:extLst>
      <p:ext uri="{BB962C8B-B14F-4D97-AF65-F5344CB8AC3E}">
        <p14:creationId xmlns:p14="http://schemas.microsoft.com/office/powerpoint/2010/main" val="38856042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45024"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a:solidFill>
                  <a:schemeClr val="tx1"/>
                </a:solidFill>
                <a:latin typeface="Arial" charset="0"/>
              </a:defRPr>
            </a:lvl1pPr>
          </a:lstStyle>
          <a:p>
            <a:endParaRPr lang="en-GB"/>
          </a:p>
        </p:txBody>
      </p:sp>
      <p:sp>
        <p:nvSpPr>
          <p:cNvPr id="36867" name="Rectangle 3"/>
          <p:cNvSpPr>
            <a:spLocks noGrp="1" noChangeArrowheads="1"/>
          </p:cNvSpPr>
          <p:nvPr>
            <p:ph type="dt" idx="1"/>
          </p:nvPr>
        </p:nvSpPr>
        <p:spPr bwMode="auto">
          <a:xfrm>
            <a:off x="3847890" y="0"/>
            <a:ext cx="2945024"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a:solidFill>
                  <a:schemeClr val="tx1"/>
                </a:solidFill>
                <a:latin typeface="Arial" charset="0"/>
              </a:defRPr>
            </a:lvl1pPr>
          </a:lstStyle>
          <a:p>
            <a:endParaRPr lang="en-GB"/>
          </a:p>
        </p:txBody>
      </p:sp>
      <p:sp>
        <p:nvSpPr>
          <p:cNvPr id="36868" name="Rectangle 4"/>
          <p:cNvSpPr>
            <a:spLocks noGrp="1" noRot="1" noChangeAspect="1" noChangeArrowheads="1" noTextEdit="1"/>
          </p:cNvSpPr>
          <p:nvPr>
            <p:ph type="sldImg" idx="2"/>
          </p:nvPr>
        </p:nvSpPr>
        <p:spPr bwMode="auto">
          <a:xfrm>
            <a:off x="915988" y="744538"/>
            <a:ext cx="4964112" cy="3724275"/>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6869" name="Rectangle 5"/>
          <p:cNvSpPr>
            <a:spLocks noGrp="1" noChangeArrowheads="1"/>
          </p:cNvSpPr>
          <p:nvPr>
            <p:ph type="body" sz="quarter" idx="3"/>
          </p:nvPr>
        </p:nvSpPr>
        <p:spPr bwMode="auto">
          <a:xfrm>
            <a:off x="679133" y="4717137"/>
            <a:ext cx="5436235" cy="4469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36870" name="Rectangle 6"/>
          <p:cNvSpPr>
            <a:spLocks noGrp="1" noChangeArrowheads="1"/>
          </p:cNvSpPr>
          <p:nvPr>
            <p:ph type="ftr" sz="quarter" idx="4"/>
          </p:nvPr>
        </p:nvSpPr>
        <p:spPr bwMode="auto">
          <a:xfrm>
            <a:off x="0" y="9432687"/>
            <a:ext cx="2945024" cy="49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a:solidFill>
                  <a:schemeClr val="tx1"/>
                </a:solidFill>
                <a:latin typeface="Arial" charset="0"/>
              </a:defRPr>
            </a:lvl1pPr>
          </a:lstStyle>
          <a:p>
            <a:endParaRPr lang="en-GB"/>
          </a:p>
        </p:txBody>
      </p:sp>
      <p:sp>
        <p:nvSpPr>
          <p:cNvPr id="36871" name="Rectangle 7"/>
          <p:cNvSpPr>
            <a:spLocks noGrp="1" noChangeArrowheads="1"/>
          </p:cNvSpPr>
          <p:nvPr>
            <p:ph type="sldNum" sz="quarter" idx="5"/>
          </p:nvPr>
        </p:nvSpPr>
        <p:spPr bwMode="auto">
          <a:xfrm>
            <a:off x="3847890" y="9432687"/>
            <a:ext cx="2945024" cy="49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a:solidFill>
                  <a:schemeClr val="tx1"/>
                </a:solidFill>
                <a:latin typeface="Arial" charset="0"/>
              </a:defRPr>
            </a:lvl1pPr>
          </a:lstStyle>
          <a:p>
            <a:fld id="{F91E82BE-6E19-44D1-87D8-129847AE0466}" type="slidenum">
              <a:rPr lang="en-GB"/>
              <a:pPr/>
              <a:t>‹#›</a:t>
            </a:fld>
            <a:endParaRPr lang="en-GB"/>
          </a:p>
        </p:txBody>
      </p:sp>
    </p:spTree>
    <p:extLst>
      <p:ext uri="{BB962C8B-B14F-4D97-AF65-F5344CB8AC3E}">
        <p14:creationId xmlns:p14="http://schemas.microsoft.com/office/powerpoint/2010/main" val="298737833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txBox="1">
            <a:spLocks noGrp="1" noChangeArrowheads="1"/>
          </p:cNvSpPr>
          <p:nvPr/>
        </p:nvSpPr>
        <p:spPr bwMode="auto">
          <a:xfrm>
            <a:off x="1" y="0"/>
            <a:ext cx="2944916" cy="497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8" tIns="45705" rIns="91408" bIns="45705"/>
          <a:lstStyle>
            <a:lvl1pPr defTabSz="917575" eaLnBrk="0" hangingPunct="0">
              <a:defRPr sz="1400">
                <a:solidFill>
                  <a:srgbClr val="0F5494"/>
                </a:solidFill>
                <a:latin typeface="Verdana" pitchFamily="34" charset="0"/>
                <a:ea typeface="ＭＳ Ｐゴシック" charset="-128"/>
              </a:defRPr>
            </a:lvl1pPr>
            <a:lvl2pPr marL="744538" indent="-285750" defTabSz="917575" eaLnBrk="0" hangingPunct="0">
              <a:defRPr sz="1400">
                <a:solidFill>
                  <a:srgbClr val="0F5494"/>
                </a:solidFill>
                <a:latin typeface="Verdana" pitchFamily="34" charset="0"/>
                <a:ea typeface="ＭＳ Ｐゴシック" charset="-128"/>
              </a:defRPr>
            </a:lvl2pPr>
            <a:lvl3pPr marL="1146175" indent="-228600" defTabSz="917575" eaLnBrk="0" hangingPunct="0">
              <a:defRPr sz="1400">
                <a:solidFill>
                  <a:srgbClr val="0F5494"/>
                </a:solidFill>
                <a:latin typeface="Verdana" pitchFamily="34" charset="0"/>
                <a:ea typeface="ＭＳ Ｐゴシック" charset="-128"/>
              </a:defRPr>
            </a:lvl3pPr>
            <a:lvl4pPr marL="1604963" indent="-228600" defTabSz="917575" eaLnBrk="0" hangingPunct="0">
              <a:defRPr sz="1400">
                <a:solidFill>
                  <a:srgbClr val="0F5494"/>
                </a:solidFill>
                <a:latin typeface="Verdana" pitchFamily="34" charset="0"/>
                <a:ea typeface="ＭＳ Ｐゴシック" charset="-128"/>
              </a:defRPr>
            </a:lvl4pPr>
            <a:lvl5pPr marL="2063750" indent="-228600" defTabSz="917575" eaLnBrk="0" hangingPunct="0">
              <a:defRPr sz="1400">
                <a:solidFill>
                  <a:srgbClr val="0F5494"/>
                </a:solidFill>
                <a:latin typeface="Verdana" pitchFamily="34" charset="0"/>
                <a:ea typeface="ＭＳ Ｐゴシック" charset="-128"/>
              </a:defRPr>
            </a:lvl5pPr>
            <a:lvl6pPr marL="2520950" indent="-228600" defTabSz="917575" eaLnBrk="0" fontAlgn="base" hangingPunct="0">
              <a:spcBef>
                <a:spcPct val="0"/>
              </a:spcBef>
              <a:spcAft>
                <a:spcPct val="0"/>
              </a:spcAft>
              <a:defRPr sz="1400">
                <a:solidFill>
                  <a:srgbClr val="0F5494"/>
                </a:solidFill>
                <a:latin typeface="Verdana" pitchFamily="34" charset="0"/>
                <a:ea typeface="ＭＳ Ｐゴシック" charset="-128"/>
              </a:defRPr>
            </a:lvl6pPr>
            <a:lvl7pPr marL="2978150" indent="-228600" defTabSz="917575" eaLnBrk="0" fontAlgn="base" hangingPunct="0">
              <a:spcBef>
                <a:spcPct val="0"/>
              </a:spcBef>
              <a:spcAft>
                <a:spcPct val="0"/>
              </a:spcAft>
              <a:defRPr sz="1400">
                <a:solidFill>
                  <a:srgbClr val="0F5494"/>
                </a:solidFill>
                <a:latin typeface="Verdana" pitchFamily="34" charset="0"/>
                <a:ea typeface="ＭＳ Ｐゴシック" charset="-128"/>
              </a:defRPr>
            </a:lvl7pPr>
            <a:lvl8pPr marL="3435350" indent="-228600" defTabSz="917575" eaLnBrk="0" fontAlgn="base" hangingPunct="0">
              <a:spcBef>
                <a:spcPct val="0"/>
              </a:spcBef>
              <a:spcAft>
                <a:spcPct val="0"/>
              </a:spcAft>
              <a:defRPr sz="1400">
                <a:solidFill>
                  <a:srgbClr val="0F5494"/>
                </a:solidFill>
                <a:latin typeface="Verdana" pitchFamily="34" charset="0"/>
                <a:ea typeface="ＭＳ Ｐゴシック" charset="-128"/>
              </a:defRPr>
            </a:lvl8pPr>
            <a:lvl9pPr marL="3892550" indent="-228600" defTabSz="917575" eaLnBrk="0" fontAlgn="base" hangingPunct="0">
              <a:spcBef>
                <a:spcPct val="0"/>
              </a:spcBef>
              <a:spcAft>
                <a:spcPct val="0"/>
              </a:spcAft>
              <a:defRPr sz="1400">
                <a:solidFill>
                  <a:srgbClr val="0F5494"/>
                </a:solidFill>
                <a:latin typeface="Verdana" pitchFamily="34" charset="0"/>
                <a:ea typeface="ＭＳ Ｐゴシック" charset="-128"/>
              </a:defRPr>
            </a:lvl9pPr>
          </a:lstStyle>
          <a:p>
            <a:pPr eaLnBrk="1" hangingPunct="1"/>
            <a:r>
              <a:rPr lang="fr-FR" sz="1200">
                <a:solidFill>
                  <a:schemeClr val="tx1"/>
                </a:solidFill>
                <a:latin typeface="Arial" charset="0"/>
              </a:rPr>
              <a:t>REA - Space Research</a:t>
            </a:r>
          </a:p>
        </p:txBody>
      </p:sp>
      <p:sp>
        <p:nvSpPr>
          <p:cNvPr id="180227" name="Rectangle 3"/>
          <p:cNvSpPr txBox="1">
            <a:spLocks noGrp="1" noChangeArrowheads="1"/>
          </p:cNvSpPr>
          <p:nvPr/>
        </p:nvSpPr>
        <p:spPr bwMode="auto">
          <a:xfrm>
            <a:off x="3849584" y="0"/>
            <a:ext cx="2943335" cy="497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8" tIns="45705" rIns="91408" bIns="45705"/>
          <a:lstStyle>
            <a:lvl1pPr defTabSz="917575" eaLnBrk="0" hangingPunct="0">
              <a:defRPr sz="1400">
                <a:solidFill>
                  <a:srgbClr val="0F5494"/>
                </a:solidFill>
                <a:latin typeface="Verdana" pitchFamily="34" charset="0"/>
                <a:ea typeface="ＭＳ Ｐゴシック" charset="-128"/>
              </a:defRPr>
            </a:lvl1pPr>
            <a:lvl2pPr marL="744538" indent="-285750" defTabSz="917575" eaLnBrk="0" hangingPunct="0">
              <a:defRPr sz="1400">
                <a:solidFill>
                  <a:srgbClr val="0F5494"/>
                </a:solidFill>
                <a:latin typeface="Verdana" pitchFamily="34" charset="0"/>
                <a:ea typeface="ＭＳ Ｐゴシック" charset="-128"/>
              </a:defRPr>
            </a:lvl2pPr>
            <a:lvl3pPr marL="1146175" indent="-228600" defTabSz="917575" eaLnBrk="0" hangingPunct="0">
              <a:defRPr sz="1400">
                <a:solidFill>
                  <a:srgbClr val="0F5494"/>
                </a:solidFill>
                <a:latin typeface="Verdana" pitchFamily="34" charset="0"/>
                <a:ea typeface="ＭＳ Ｐゴシック" charset="-128"/>
              </a:defRPr>
            </a:lvl3pPr>
            <a:lvl4pPr marL="1604963" indent="-228600" defTabSz="917575" eaLnBrk="0" hangingPunct="0">
              <a:defRPr sz="1400">
                <a:solidFill>
                  <a:srgbClr val="0F5494"/>
                </a:solidFill>
                <a:latin typeface="Verdana" pitchFamily="34" charset="0"/>
                <a:ea typeface="ＭＳ Ｐゴシック" charset="-128"/>
              </a:defRPr>
            </a:lvl4pPr>
            <a:lvl5pPr marL="2063750" indent="-228600" defTabSz="917575" eaLnBrk="0" hangingPunct="0">
              <a:defRPr sz="1400">
                <a:solidFill>
                  <a:srgbClr val="0F5494"/>
                </a:solidFill>
                <a:latin typeface="Verdana" pitchFamily="34" charset="0"/>
                <a:ea typeface="ＭＳ Ｐゴシック" charset="-128"/>
              </a:defRPr>
            </a:lvl5pPr>
            <a:lvl6pPr marL="2520950" indent="-228600" defTabSz="917575" eaLnBrk="0" fontAlgn="base" hangingPunct="0">
              <a:spcBef>
                <a:spcPct val="0"/>
              </a:spcBef>
              <a:spcAft>
                <a:spcPct val="0"/>
              </a:spcAft>
              <a:defRPr sz="1400">
                <a:solidFill>
                  <a:srgbClr val="0F5494"/>
                </a:solidFill>
                <a:latin typeface="Verdana" pitchFamily="34" charset="0"/>
                <a:ea typeface="ＭＳ Ｐゴシック" charset="-128"/>
              </a:defRPr>
            </a:lvl6pPr>
            <a:lvl7pPr marL="2978150" indent="-228600" defTabSz="917575" eaLnBrk="0" fontAlgn="base" hangingPunct="0">
              <a:spcBef>
                <a:spcPct val="0"/>
              </a:spcBef>
              <a:spcAft>
                <a:spcPct val="0"/>
              </a:spcAft>
              <a:defRPr sz="1400">
                <a:solidFill>
                  <a:srgbClr val="0F5494"/>
                </a:solidFill>
                <a:latin typeface="Verdana" pitchFamily="34" charset="0"/>
                <a:ea typeface="ＭＳ Ｐゴシック" charset="-128"/>
              </a:defRPr>
            </a:lvl7pPr>
            <a:lvl8pPr marL="3435350" indent="-228600" defTabSz="917575" eaLnBrk="0" fontAlgn="base" hangingPunct="0">
              <a:spcBef>
                <a:spcPct val="0"/>
              </a:spcBef>
              <a:spcAft>
                <a:spcPct val="0"/>
              </a:spcAft>
              <a:defRPr sz="1400">
                <a:solidFill>
                  <a:srgbClr val="0F5494"/>
                </a:solidFill>
                <a:latin typeface="Verdana" pitchFamily="34" charset="0"/>
                <a:ea typeface="ＭＳ Ｐゴシック" charset="-128"/>
              </a:defRPr>
            </a:lvl8pPr>
            <a:lvl9pPr marL="3892550" indent="-228600" defTabSz="917575" eaLnBrk="0" fontAlgn="base" hangingPunct="0">
              <a:spcBef>
                <a:spcPct val="0"/>
              </a:spcBef>
              <a:spcAft>
                <a:spcPct val="0"/>
              </a:spcAft>
              <a:defRPr sz="1400">
                <a:solidFill>
                  <a:srgbClr val="0F5494"/>
                </a:solidFill>
                <a:latin typeface="Verdana" pitchFamily="34" charset="0"/>
                <a:ea typeface="ＭＳ Ｐゴシック" charset="-128"/>
              </a:defRPr>
            </a:lvl9pPr>
          </a:lstStyle>
          <a:p>
            <a:pPr algn="r" eaLnBrk="1" hangingPunct="1"/>
            <a:r>
              <a:rPr lang="en-GB" sz="1200">
                <a:solidFill>
                  <a:schemeClr val="tx1"/>
                </a:solidFill>
                <a:latin typeface="Arial" charset="0"/>
              </a:rPr>
              <a:t>14/09/2009</a:t>
            </a:r>
          </a:p>
        </p:txBody>
      </p:sp>
      <p:sp>
        <p:nvSpPr>
          <p:cNvPr id="180228" name="Rectangle 7"/>
          <p:cNvSpPr txBox="1">
            <a:spLocks noGrp="1" noChangeArrowheads="1"/>
          </p:cNvSpPr>
          <p:nvPr/>
        </p:nvSpPr>
        <p:spPr bwMode="auto">
          <a:xfrm>
            <a:off x="3849584" y="9432693"/>
            <a:ext cx="2943335" cy="497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8" tIns="45705" rIns="91408" bIns="45705" anchor="b"/>
          <a:lstStyle>
            <a:lvl1pPr defTabSz="917575" eaLnBrk="0" hangingPunct="0">
              <a:defRPr sz="1400">
                <a:solidFill>
                  <a:srgbClr val="0F5494"/>
                </a:solidFill>
                <a:latin typeface="Verdana" pitchFamily="34" charset="0"/>
                <a:ea typeface="ＭＳ Ｐゴシック" charset="-128"/>
              </a:defRPr>
            </a:lvl1pPr>
            <a:lvl2pPr marL="744538" indent="-285750" defTabSz="917575" eaLnBrk="0" hangingPunct="0">
              <a:defRPr sz="1400">
                <a:solidFill>
                  <a:srgbClr val="0F5494"/>
                </a:solidFill>
                <a:latin typeface="Verdana" pitchFamily="34" charset="0"/>
                <a:ea typeface="ＭＳ Ｐゴシック" charset="-128"/>
              </a:defRPr>
            </a:lvl2pPr>
            <a:lvl3pPr marL="1146175" indent="-228600" defTabSz="917575" eaLnBrk="0" hangingPunct="0">
              <a:defRPr sz="1400">
                <a:solidFill>
                  <a:srgbClr val="0F5494"/>
                </a:solidFill>
                <a:latin typeface="Verdana" pitchFamily="34" charset="0"/>
                <a:ea typeface="ＭＳ Ｐゴシック" charset="-128"/>
              </a:defRPr>
            </a:lvl3pPr>
            <a:lvl4pPr marL="1604963" indent="-228600" defTabSz="917575" eaLnBrk="0" hangingPunct="0">
              <a:defRPr sz="1400">
                <a:solidFill>
                  <a:srgbClr val="0F5494"/>
                </a:solidFill>
                <a:latin typeface="Verdana" pitchFamily="34" charset="0"/>
                <a:ea typeface="ＭＳ Ｐゴシック" charset="-128"/>
              </a:defRPr>
            </a:lvl4pPr>
            <a:lvl5pPr marL="2063750" indent="-228600" defTabSz="917575" eaLnBrk="0" hangingPunct="0">
              <a:defRPr sz="1400">
                <a:solidFill>
                  <a:srgbClr val="0F5494"/>
                </a:solidFill>
                <a:latin typeface="Verdana" pitchFamily="34" charset="0"/>
                <a:ea typeface="ＭＳ Ｐゴシック" charset="-128"/>
              </a:defRPr>
            </a:lvl5pPr>
            <a:lvl6pPr marL="2520950" indent="-228600" defTabSz="917575" eaLnBrk="0" fontAlgn="base" hangingPunct="0">
              <a:spcBef>
                <a:spcPct val="0"/>
              </a:spcBef>
              <a:spcAft>
                <a:spcPct val="0"/>
              </a:spcAft>
              <a:defRPr sz="1400">
                <a:solidFill>
                  <a:srgbClr val="0F5494"/>
                </a:solidFill>
                <a:latin typeface="Verdana" pitchFamily="34" charset="0"/>
                <a:ea typeface="ＭＳ Ｐゴシック" charset="-128"/>
              </a:defRPr>
            </a:lvl6pPr>
            <a:lvl7pPr marL="2978150" indent="-228600" defTabSz="917575" eaLnBrk="0" fontAlgn="base" hangingPunct="0">
              <a:spcBef>
                <a:spcPct val="0"/>
              </a:spcBef>
              <a:spcAft>
                <a:spcPct val="0"/>
              </a:spcAft>
              <a:defRPr sz="1400">
                <a:solidFill>
                  <a:srgbClr val="0F5494"/>
                </a:solidFill>
                <a:latin typeface="Verdana" pitchFamily="34" charset="0"/>
                <a:ea typeface="ＭＳ Ｐゴシック" charset="-128"/>
              </a:defRPr>
            </a:lvl7pPr>
            <a:lvl8pPr marL="3435350" indent="-228600" defTabSz="917575" eaLnBrk="0" fontAlgn="base" hangingPunct="0">
              <a:spcBef>
                <a:spcPct val="0"/>
              </a:spcBef>
              <a:spcAft>
                <a:spcPct val="0"/>
              </a:spcAft>
              <a:defRPr sz="1400">
                <a:solidFill>
                  <a:srgbClr val="0F5494"/>
                </a:solidFill>
                <a:latin typeface="Verdana" pitchFamily="34" charset="0"/>
                <a:ea typeface="ＭＳ Ｐゴシック" charset="-128"/>
              </a:defRPr>
            </a:lvl8pPr>
            <a:lvl9pPr marL="3892550" indent="-228600" defTabSz="917575" eaLnBrk="0" fontAlgn="base" hangingPunct="0">
              <a:spcBef>
                <a:spcPct val="0"/>
              </a:spcBef>
              <a:spcAft>
                <a:spcPct val="0"/>
              </a:spcAft>
              <a:defRPr sz="1400">
                <a:solidFill>
                  <a:srgbClr val="0F5494"/>
                </a:solidFill>
                <a:latin typeface="Verdana" pitchFamily="34" charset="0"/>
                <a:ea typeface="ＭＳ Ｐゴシック" charset="-128"/>
              </a:defRPr>
            </a:lvl9pPr>
          </a:lstStyle>
          <a:p>
            <a:pPr algn="r" eaLnBrk="1" hangingPunct="1"/>
            <a:fld id="{DBEEE6B1-EDF6-4CB7-AC2B-846A9F7D3F04}" type="slidenum">
              <a:rPr lang="en-GB" sz="1200">
                <a:solidFill>
                  <a:schemeClr val="tx1"/>
                </a:solidFill>
                <a:latin typeface="Arial" charset="0"/>
              </a:rPr>
              <a:pPr algn="r" eaLnBrk="1" hangingPunct="1"/>
              <a:t>2</a:t>
            </a:fld>
            <a:endParaRPr lang="en-GB" sz="1200">
              <a:solidFill>
                <a:schemeClr val="tx1"/>
              </a:solidFill>
              <a:latin typeface="Arial" charset="0"/>
            </a:endParaRPr>
          </a:p>
        </p:txBody>
      </p:sp>
      <p:sp>
        <p:nvSpPr>
          <p:cNvPr id="180229" name="Rectangle 7"/>
          <p:cNvSpPr txBox="1">
            <a:spLocks noGrp="1" noChangeArrowheads="1"/>
          </p:cNvSpPr>
          <p:nvPr/>
        </p:nvSpPr>
        <p:spPr bwMode="auto">
          <a:xfrm>
            <a:off x="3849584" y="9432693"/>
            <a:ext cx="2943335" cy="497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8" tIns="45705" rIns="91408" bIns="45705" anchor="b"/>
          <a:lstStyle>
            <a:lvl1pPr defTabSz="917575" eaLnBrk="0" hangingPunct="0">
              <a:defRPr sz="1400">
                <a:solidFill>
                  <a:srgbClr val="0F5494"/>
                </a:solidFill>
                <a:latin typeface="Verdana" pitchFamily="34" charset="0"/>
                <a:ea typeface="ＭＳ Ｐゴシック" charset="-128"/>
              </a:defRPr>
            </a:lvl1pPr>
            <a:lvl2pPr marL="744538" indent="-285750" defTabSz="917575" eaLnBrk="0" hangingPunct="0">
              <a:defRPr sz="1400">
                <a:solidFill>
                  <a:srgbClr val="0F5494"/>
                </a:solidFill>
                <a:latin typeface="Verdana" pitchFamily="34" charset="0"/>
                <a:ea typeface="ＭＳ Ｐゴシック" charset="-128"/>
              </a:defRPr>
            </a:lvl2pPr>
            <a:lvl3pPr marL="1146175" indent="-228600" defTabSz="917575" eaLnBrk="0" hangingPunct="0">
              <a:defRPr sz="1400">
                <a:solidFill>
                  <a:srgbClr val="0F5494"/>
                </a:solidFill>
                <a:latin typeface="Verdana" pitchFamily="34" charset="0"/>
                <a:ea typeface="ＭＳ Ｐゴシック" charset="-128"/>
              </a:defRPr>
            </a:lvl3pPr>
            <a:lvl4pPr marL="1604963" indent="-228600" defTabSz="917575" eaLnBrk="0" hangingPunct="0">
              <a:defRPr sz="1400">
                <a:solidFill>
                  <a:srgbClr val="0F5494"/>
                </a:solidFill>
                <a:latin typeface="Verdana" pitchFamily="34" charset="0"/>
                <a:ea typeface="ＭＳ Ｐゴシック" charset="-128"/>
              </a:defRPr>
            </a:lvl4pPr>
            <a:lvl5pPr marL="2063750" indent="-228600" defTabSz="917575" eaLnBrk="0" hangingPunct="0">
              <a:defRPr sz="1400">
                <a:solidFill>
                  <a:srgbClr val="0F5494"/>
                </a:solidFill>
                <a:latin typeface="Verdana" pitchFamily="34" charset="0"/>
                <a:ea typeface="ＭＳ Ｐゴシック" charset="-128"/>
              </a:defRPr>
            </a:lvl5pPr>
            <a:lvl6pPr marL="2520950" indent="-228600" defTabSz="917575" eaLnBrk="0" fontAlgn="base" hangingPunct="0">
              <a:spcBef>
                <a:spcPct val="0"/>
              </a:spcBef>
              <a:spcAft>
                <a:spcPct val="0"/>
              </a:spcAft>
              <a:defRPr sz="1400">
                <a:solidFill>
                  <a:srgbClr val="0F5494"/>
                </a:solidFill>
                <a:latin typeface="Verdana" pitchFamily="34" charset="0"/>
                <a:ea typeface="ＭＳ Ｐゴシック" charset="-128"/>
              </a:defRPr>
            </a:lvl6pPr>
            <a:lvl7pPr marL="2978150" indent="-228600" defTabSz="917575" eaLnBrk="0" fontAlgn="base" hangingPunct="0">
              <a:spcBef>
                <a:spcPct val="0"/>
              </a:spcBef>
              <a:spcAft>
                <a:spcPct val="0"/>
              </a:spcAft>
              <a:defRPr sz="1400">
                <a:solidFill>
                  <a:srgbClr val="0F5494"/>
                </a:solidFill>
                <a:latin typeface="Verdana" pitchFamily="34" charset="0"/>
                <a:ea typeface="ＭＳ Ｐゴシック" charset="-128"/>
              </a:defRPr>
            </a:lvl7pPr>
            <a:lvl8pPr marL="3435350" indent="-228600" defTabSz="917575" eaLnBrk="0" fontAlgn="base" hangingPunct="0">
              <a:spcBef>
                <a:spcPct val="0"/>
              </a:spcBef>
              <a:spcAft>
                <a:spcPct val="0"/>
              </a:spcAft>
              <a:defRPr sz="1400">
                <a:solidFill>
                  <a:srgbClr val="0F5494"/>
                </a:solidFill>
                <a:latin typeface="Verdana" pitchFamily="34" charset="0"/>
                <a:ea typeface="ＭＳ Ｐゴシック" charset="-128"/>
              </a:defRPr>
            </a:lvl8pPr>
            <a:lvl9pPr marL="3892550" indent="-228600" defTabSz="917575" eaLnBrk="0" fontAlgn="base" hangingPunct="0">
              <a:spcBef>
                <a:spcPct val="0"/>
              </a:spcBef>
              <a:spcAft>
                <a:spcPct val="0"/>
              </a:spcAft>
              <a:defRPr sz="1400">
                <a:solidFill>
                  <a:srgbClr val="0F5494"/>
                </a:solidFill>
                <a:latin typeface="Verdana" pitchFamily="34" charset="0"/>
                <a:ea typeface="ＭＳ Ｐゴシック" charset="-128"/>
              </a:defRPr>
            </a:lvl9pPr>
          </a:lstStyle>
          <a:p>
            <a:pPr algn="r" eaLnBrk="1" hangingPunct="1"/>
            <a:fld id="{239C8C54-4078-428F-B2C4-F603990A8DD9}" type="slidenum">
              <a:rPr lang="en-GB" sz="1200">
                <a:solidFill>
                  <a:schemeClr val="tx1"/>
                </a:solidFill>
                <a:latin typeface="Arial" charset="0"/>
              </a:rPr>
              <a:pPr algn="r" eaLnBrk="1" hangingPunct="1"/>
              <a:t>2</a:t>
            </a:fld>
            <a:endParaRPr lang="en-GB" sz="1200">
              <a:solidFill>
                <a:schemeClr val="tx1"/>
              </a:solidFill>
              <a:latin typeface="Arial" charset="0"/>
            </a:endParaRPr>
          </a:p>
        </p:txBody>
      </p:sp>
      <p:sp>
        <p:nvSpPr>
          <p:cNvPr id="180230" name="Rectangle 2"/>
          <p:cNvSpPr>
            <a:spLocks noGrp="1" noRot="1" noChangeAspect="1" noChangeArrowheads="1" noTextEdit="1"/>
          </p:cNvSpPr>
          <p:nvPr>
            <p:ph type="sldImg"/>
          </p:nvPr>
        </p:nvSpPr>
        <p:spPr>
          <a:ln/>
        </p:spPr>
      </p:sp>
      <p:sp>
        <p:nvSpPr>
          <p:cNvPr id="180231" name="Rectangle 3"/>
          <p:cNvSpPr>
            <a:spLocks noGrp="1" noChangeArrowheads="1"/>
          </p:cNvSpPr>
          <p:nvPr>
            <p:ph type="body" idx="1"/>
          </p:nvPr>
        </p:nvSpPr>
        <p:spPr>
          <a:xfrm>
            <a:off x="681666" y="4716347"/>
            <a:ext cx="5431171" cy="4470951"/>
          </a:xfrm>
        </p:spPr>
        <p:txBody>
          <a:bodyPr lIns="91408" tIns="45705" rIns="91408" bIns="45705"/>
          <a:lstStyle/>
          <a:p>
            <a:endParaRPr lang="fr-FR" sz="10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txBox="1">
            <a:spLocks noGrp="1" noChangeArrowheads="1"/>
          </p:cNvSpPr>
          <p:nvPr/>
        </p:nvSpPr>
        <p:spPr bwMode="auto">
          <a:xfrm>
            <a:off x="3849584" y="9432693"/>
            <a:ext cx="2943335" cy="497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8" tIns="45705" rIns="91408" bIns="45705" anchor="b"/>
          <a:lstStyle>
            <a:lvl1pPr defTabSz="917575" eaLnBrk="0" hangingPunct="0">
              <a:defRPr sz="1400">
                <a:solidFill>
                  <a:srgbClr val="0F5494"/>
                </a:solidFill>
                <a:latin typeface="Verdana" pitchFamily="34" charset="0"/>
                <a:ea typeface="ＭＳ Ｐゴシック" charset="-128"/>
              </a:defRPr>
            </a:lvl1pPr>
            <a:lvl2pPr marL="744538" indent="-285750" defTabSz="917575" eaLnBrk="0" hangingPunct="0">
              <a:defRPr sz="1400">
                <a:solidFill>
                  <a:srgbClr val="0F5494"/>
                </a:solidFill>
                <a:latin typeface="Verdana" pitchFamily="34" charset="0"/>
                <a:ea typeface="ＭＳ Ｐゴシック" charset="-128"/>
              </a:defRPr>
            </a:lvl2pPr>
            <a:lvl3pPr marL="1146175" indent="-228600" defTabSz="917575" eaLnBrk="0" hangingPunct="0">
              <a:defRPr sz="1400">
                <a:solidFill>
                  <a:srgbClr val="0F5494"/>
                </a:solidFill>
                <a:latin typeface="Verdana" pitchFamily="34" charset="0"/>
                <a:ea typeface="ＭＳ Ｐゴシック" charset="-128"/>
              </a:defRPr>
            </a:lvl3pPr>
            <a:lvl4pPr marL="1604963" indent="-228600" defTabSz="917575" eaLnBrk="0" hangingPunct="0">
              <a:defRPr sz="1400">
                <a:solidFill>
                  <a:srgbClr val="0F5494"/>
                </a:solidFill>
                <a:latin typeface="Verdana" pitchFamily="34" charset="0"/>
                <a:ea typeface="ＭＳ Ｐゴシック" charset="-128"/>
              </a:defRPr>
            </a:lvl4pPr>
            <a:lvl5pPr marL="2063750" indent="-228600" defTabSz="917575" eaLnBrk="0" hangingPunct="0">
              <a:defRPr sz="1400">
                <a:solidFill>
                  <a:srgbClr val="0F5494"/>
                </a:solidFill>
                <a:latin typeface="Verdana" pitchFamily="34" charset="0"/>
                <a:ea typeface="ＭＳ Ｐゴシック" charset="-128"/>
              </a:defRPr>
            </a:lvl5pPr>
            <a:lvl6pPr marL="2520950" indent="-228600" defTabSz="917575" eaLnBrk="0" fontAlgn="base" hangingPunct="0">
              <a:spcBef>
                <a:spcPct val="0"/>
              </a:spcBef>
              <a:spcAft>
                <a:spcPct val="0"/>
              </a:spcAft>
              <a:defRPr sz="1400">
                <a:solidFill>
                  <a:srgbClr val="0F5494"/>
                </a:solidFill>
                <a:latin typeface="Verdana" pitchFamily="34" charset="0"/>
                <a:ea typeface="ＭＳ Ｐゴシック" charset="-128"/>
              </a:defRPr>
            </a:lvl6pPr>
            <a:lvl7pPr marL="2978150" indent="-228600" defTabSz="917575" eaLnBrk="0" fontAlgn="base" hangingPunct="0">
              <a:spcBef>
                <a:spcPct val="0"/>
              </a:spcBef>
              <a:spcAft>
                <a:spcPct val="0"/>
              </a:spcAft>
              <a:defRPr sz="1400">
                <a:solidFill>
                  <a:srgbClr val="0F5494"/>
                </a:solidFill>
                <a:latin typeface="Verdana" pitchFamily="34" charset="0"/>
                <a:ea typeface="ＭＳ Ｐゴシック" charset="-128"/>
              </a:defRPr>
            </a:lvl7pPr>
            <a:lvl8pPr marL="3435350" indent="-228600" defTabSz="917575" eaLnBrk="0" fontAlgn="base" hangingPunct="0">
              <a:spcBef>
                <a:spcPct val="0"/>
              </a:spcBef>
              <a:spcAft>
                <a:spcPct val="0"/>
              </a:spcAft>
              <a:defRPr sz="1400">
                <a:solidFill>
                  <a:srgbClr val="0F5494"/>
                </a:solidFill>
                <a:latin typeface="Verdana" pitchFamily="34" charset="0"/>
                <a:ea typeface="ＭＳ Ｐゴシック" charset="-128"/>
              </a:defRPr>
            </a:lvl8pPr>
            <a:lvl9pPr marL="3892550" indent="-228600" defTabSz="917575" eaLnBrk="0" fontAlgn="base" hangingPunct="0">
              <a:spcBef>
                <a:spcPct val="0"/>
              </a:spcBef>
              <a:spcAft>
                <a:spcPct val="0"/>
              </a:spcAft>
              <a:defRPr sz="1400">
                <a:solidFill>
                  <a:srgbClr val="0F5494"/>
                </a:solidFill>
                <a:latin typeface="Verdana" pitchFamily="34" charset="0"/>
                <a:ea typeface="ＭＳ Ｐゴシック" charset="-128"/>
              </a:defRPr>
            </a:lvl9pPr>
          </a:lstStyle>
          <a:p>
            <a:pPr algn="r" eaLnBrk="1" hangingPunct="1"/>
            <a:fld id="{EE0420A7-0F45-4A2A-BD0E-1DEB61D7D4D3}" type="slidenum">
              <a:rPr lang="en-GB" sz="1200">
                <a:solidFill>
                  <a:schemeClr val="tx1"/>
                </a:solidFill>
                <a:latin typeface="Arial" charset="0"/>
              </a:rPr>
              <a:pPr algn="r" eaLnBrk="1" hangingPunct="1"/>
              <a:t>3</a:t>
            </a:fld>
            <a:endParaRPr lang="en-GB" sz="1200">
              <a:solidFill>
                <a:schemeClr val="tx1"/>
              </a:solidFill>
              <a:latin typeface="Arial" charset="0"/>
            </a:endParaRPr>
          </a:p>
        </p:txBody>
      </p:sp>
      <p:sp>
        <p:nvSpPr>
          <p:cNvPr id="178179" name="Rectangle 2"/>
          <p:cNvSpPr>
            <a:spLocks noGrp="1" noRot="1" noChangeAspect="1" noChangeArrowheads="1" noTextEdit="1"/>
          </p:cNvSpPr>
          <p:nvPr>
            <p:ph type="sldImg"/>
          </p:nvPr>
        </p:nvSpPr>
        <p:spPr>
          <a:ln/>
        </p:spPr>
      </p:sp>
      <p:sp>
        <p:nvSpPr>
          <p:cNvPr id="178180" name="Rectangle 3"/>
          <p:cNvSpPr>
            <a:spLocks noGrp="1" noChangeArrowheads="1"/>
          </p:cNvSpPr>
          <p:nvPr>
            <p:ph type="body" idx="1"/>
          </p:nvPr>
        </p:nvSpPr>
        <p:spPr>
          <a:xfrm>
            <a:off x="681666" y="4716347"/>
            <a:ext cx="5431171" cy="4470951"/>
          </a:xfrm>
        </p:spPr>
        <p:txBody>
          <a:bodyPr lIns="91408" tIns="45705" rIns="91408" bIns="45705"/>
          <a:lstStyle/>
          <a:p>
            <a:endParaRPr lang="fr-FR" sz="10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91E82BE-6E19-44D1-87D8-129847AE0466}" type="slidenum">
              <a:rPr lang="en-GB" smtClean="0"/>
              <a:pPr/>
              <a:t>6</a:t>
            </a:fld>
            <a:endParaRPr lang="en-GB"/>
          </a:p>
        </p:txBody>
      </p:sp>
    </p:spTree>
    <p:extLst>
      <p:ext uri="{BB962C8B-B14F-4D97-AF65-F5344CB8AC3E}">
        <p14:creationId xmlns:p14="http://schemas.microsoft.com/office/powerpoint/2010/main" val="20382425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D10825B-2AC6-454B-81AE-55EA357CF21A}" type="slidenum">
              <a:rPr lang="en-GB" smtClean="0"/>
              <a:pPr eaLnBrk="1" hangingPunct="1"/>
              <a:t>10</a:t>
            </a:fld>
            <a:endParaRPr lang="en-GB" smtClean="0"/>
          </a:p>
        </p:txBody>
      </p:sp>
      <p:sp>
        <p:nvSpPr>
          <p:cNvPr id="44035" name="Rectangle 7"/>
          <p:cNvSpPr txBox="1">
            <a:spLocks noGrp="1" noChangeArrowheads="1"/>
          </p:cNvSpPr>
          <p:nvPr/>
        </p:nvSpPr>
        <p:spPr bwMode="auto">
          <a:xfrm>
            <a:off x="3848645" y="9433106"/>
            <a:ext cx="2944283" cy="496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76" tIns="44888" rIns="89776" bIns="44888" anchor="b"/>
          <a:lstStyle>
            <a:lvl1pPr defTabSz="898525" eaLnBrk="0" hangingPunct="0">
              <a:defRPr>
                <a:solidFill>
                  <a:schemeClr val="tx1"/>
                </a:solidFill>
                <a:latin typeface="Arial" charset="0"/>
              </a:defRPr>
            </a:lvl1pPr>
            <a:lvl2pPr marL="742950" indent="-285750" defTabSz="898525" eaLnBrk="0" hangingPunct="0">
              <a:defRPr>
                <a:solidFill>
                  <a:schemeClr val="tx1"/>
                </a:solidFill>
                <a:latin typeface="Arial" charset="0"/>
              </a:defRPr>
            </a:lvl2pPr>
            <a:lvl3pPr marL="1143000" indent="-228600" defTabSz="898525" eaLnBrk="0" hangingPunct="0">
              <a:defRPr>
                <a:solidFill>
                  <a:schemeClr val="tx1"/>
                </a:solidFill>
                <a:latin typeface="Arial" charset="0"/>
              </a:defRPr>
            </a:lvl3pPr>
            <a:lvl4pPr marL="1600200" indent="-228600" defTabSz="898525" eaLnBrk="0" hangingPunct="0">
              <a:defRPr>
                <a:solidFill>
                  <a:schemeClr val="tx1"/>
                </a:solidFill>
                <a:latin typeface="Arial" charset="0"/>
              </a:defRPr>
            </a:lvl4pPr>
            <a:lvl5pPr marL="2057400" indent="-228600" defTabSz="898525" eaLnBrk="0" hangingPunct="0">
              <a:defRPr>
                <a:solidFill>
                  <a:schemeClr val="tx1"/>
                </a:solidFill>
                <a:latin typeface="Arial" charset="0"/>
              </a:defRPr>
            </a:lvl5pPr>
            <a:lvl6pPr marL="2514600" indent="-228600" defTabSz="898525" eaLnBrk="0" fontAlgn="base" hangingPunct="0">
              <a:spcBef>
                <a:spcPct val="0"/>
              </a:spcBef>
              <a:spcAft>
                <a:spcPct val="0"/>
              </a:spcAft>
              <a:defRPr>
                <a:solidFill>
                  <a:schemeClr val="tx1"/>
                </a:solidFill>
                <a:latin typeface="Arial" charset="0"/>
              </a:defRPr>
            </a:lvl6pPr>
            <a:lvl7pPr marL="2971800" indent="-228600" defTabSz="898525" eaLnBrk="0" fontAlgn="base" hangingPunct="0">
              <a:spcBef>
                <a:spcPct val="0"/>
              </a:spcBef>
              <a:spcAft>
                <a:spcPct val="0"/>
              </a:spcAft>
              <a:defRPr>
                <a:solidFill>
                  <a:schemeClr val="tx1"/>
                </a:solidFill>
                <a:latin typeface="Arial" charset="0"/>
              </a:defRPr>
            </a:lvl7pPr>
            <a:lvl8pPr marL="3429000" indent="-228600" defTabSz="898525" eaLnBrk="0" fontAlgn="base" hangingPunct="0">
              <a:spcBef>
                <a:spcPct val="0"/>
              </a:spcBef>
              <a:spcAft>
                <a:spcPct val="0"/>
              </a:spcAft>
              <a:defRPr>
                <a:solidFill>
                  <a:schemeClr val="tx1"/>
                </a:solidFill>
                <a:latin typeface="Arial" charset="0"/>
              </a:defRPr>
            </a:lvl8pPr>
            <a:lvl9pPr marL="3886200" indent="-228600" defTabSz="898525" eaLnBrk="0" fontAlgn="base" hangingPunct="0">
              <a:spcBef>
                <a:spcPct val="0"/>
              </a:spcBef>
              <a:spcAft>
                <a:spcPct val="0"/>
              </a:spcAft>
              <a:defRPr>
                <a:solidFill>
                  <a:schemeClr val="tx1"/>
                </a:solidFill>
                <a:latin typeface="Arial" charset="0"/>
              </a:defRPr>
            </a:lvl9pPr>
          </a:lstStyle>
          <a:p>
            <a:pPr algn="r" eaLnBrk="1" hangingPunct="1"/>
            <a:fld id="{EAD05780-A755-4BA2-9224-0995D8A77E67}" type="slidenum">
              <a:rPr lang="en-GB" sz="1200"/>
              <a:pPr algn="r" eaLnBrk="1" hangingPunct="1"/>
              <a:t>10</a:t>
            </a:fld>
            <a:endParaRPr lang="en-GB" sz="1200"/>
          </a:p>
        </p:txBody>
      </p:sp>
      <p:sp>
        <p:nvSpPr>
          <p:cNvPr id="44036" name="Rectangle 2"/>
          <p:cNvSpPr>
            <a:spLocks noGrp="1" noRot="1" noChangeAspect="1" noChangeArrowheads="1" noTextEdit="1"/>
          </p:cNvSpPr>
          <p:nvPr>
            <p:ph type="sldImg"/>
          </p:nvPr>
        </p:nvSpPr>
        <p:spPr>
          <a:ln/>
        </p:spPr>
      </p:sp>
      <p:sp>
        <p:nvSpPr>
          <p:cNvPr id="44037" name="Rectangle 3"/>
          <p:cNvSpPr>
            <a:spLocks noGrp="1" noChangeArrowheads="1"/>
          </p:cNvSpPr>
          <p:nvPr>
            <p:ph type="body" idx="1"/>
          </p:nvPr>
        </p:nvSpPr>
        <p:spPr>
          <a:noFill/>
        </p:spPr>
        <p:txBody>
          <a:bodyPr lIns="89776" tIns="44888" rIns="89776" bIns="44888"/>
          <a:lstStyle/>
          <a:p>
            <a:pPr eaLnBrk="1" hangingPunct="1"/>
            <a:endParaRPr lang="fr-FR" sz="10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A61B89C-622D-4372-BEC0-4E51F3B4E240}" type="slidenum">
              <a:rPr lang="en-GB" smtClean="0"/>
              <a:pPr eaLnBrk="1" hangingPunct="1"/>
              <a:t>11</a:t>
            </a:fld>
            <a:endParaRPr lang="en-GB" smtClean="0"/>
          </a:p>
        </p:txBody>
      </p:sp>
      <p:sp>
        <p:nvSpPr>
          <p:cNvPr id="45059" name="Rectangle 7"/>
          <p:cNvSpPr txBox="1">
            <a:spLocks noGrp="1" noChangeArrowheads="1"/>
          </p:cNvSpPr>
          <p:nvPr/>
        </p:nvSpPr>
        <p:spPr bwMode="auto">
          <a:xfrm>
            <a:off x="3848645" y="9433106"/>
            <a:ext cx="2944283" cy="496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76" tIns="44888" rIns="89776" bIns="44888" anchor="b"/>
          <a:lstStyle>
            <a:lvl1pPr defTabSz="898525" eaLnBrk="0" hangingPunct="0">
              <a:defRPr>
                <a:solidFill>
                  <a:schemeClr val="tx1"/>
                </a:solidFill>
                <a:latin typeface="Arial" charset="0"/>
              </a:defRPr>
            </a:lvl1pPr>
            <a:lvl2pPr marL="742950" indent="-285750" defTabSz="898525" eaLnBrk="0" hangingPunct="0">
              <a:defRPr>
                <a:solidFill>
                  <a:schemeClr val="tx1"/>
                </a:solidFill>
                <a:latin typeface="Arial" charset="0"/>
              </a:defRPr>
            </a:lvl2pPr>
            <a:lvl3pPr marL="1143000" indent="-228600" defTabSz="898525" eaLnBrk="0" hangingPunct="0">
              <a:defRPr>
                <a:solidFill>
                  <a:schemeClr val="tx1"/>
                </a:solidFill>
                <a:latin typeface="Arial" charset="0"/>
              </a:defRPr>
            </a:lvl3pPr>
            <a:lvl4pPr marL="1600200" indent="-228600" defTabSz="898525" eaLnBrk="0" hangingPunct="0">
              <a:defRPr>
                <a:solidFill>
                  <a:schemeClr val="tx1"/>
                </a:solidFill>
                <a:latin typeface="Arial" charset="0"/>
              </a:defRPr>
            </a:lvl4pPr>
            <a:lvl5pPr marL="2057400" indent="-228600" defTabSz="898525" eaLnBrk="0" hangingPunct="0">
              <a:defRPr>
                <a:solidFill>
                  <a:schemeClr val="tx1"/>
                </a:solidFill>
                <a:latin typeface="Arial" charset="0"/>
              </a:defRPr>
            </a:lvl5pPr>
            <a:lvl6pPr marL="2514600" indent="-228600" defTabSz="898525" eaLnBrk="0" fontAlgn="base" hangingPunct="0">
              <a:spcBef>
                <a:spcPct val="0"/>
              </a:spcBef>
              <a:spcAft>
                <a:spcPct val="0"/>
              </a:spcAft>
              <a:defRPr>
                <a:solidFill>
                  <a:schemeClr val="tx1"/>
                </a:solidFill>
                <a:latin typeface="Arial" charset="0"/>
              </a:defRPr>
            </a:lvl6pPr>
            <a:lvl7pPr marL="2971800" indent="-228600" defTabSz="898525" eaLnBrk="0" fontAlgn="base" hangingPunct="0">
              <a:spcBef>
                <a:spcPct val="0"/>
              </a:spcBef>
              <a:spcAft>
                <a:spcPct val="0"/>
              </a:spcAft>
              <a:defRPr>
                <a:solidFill>
                  <a:schemeClr val="tx1"/>
                </a:solidFill>
                <a:latin typeface="Arial" charset="0"/>
              </a:defRPr>
            </a:lvl7pPr>
            <a:lvl8pPr marL="3429000" indent="-228600" defTabSz="898525" eaLnBrk="0" fontAlgn="base" hangingPunct="0">
              <a:spcBef>
                <a:spcPct val="0"/>
              </a:spcBef>
              <a:spcAft>
                <a:spcPct val="0"/>
              </a:spcAft>
              <a:defRPr>
                <a:solidFill>
                  <a:schemeClr val="tx1"/>
                </a:solidFill>
                <a:latin typeface="Arial" charset="0"/>
              </a:defRPr>
            </a:lvl8pPr>
            <a:lvl9pPr marL="3886200" indent="-228600" defTabSz="898525" eaLnBrk="0" fontAlgn="base" hangingPunct="0">
              <a:spcBef>
                <a:spcPct val="0"/>
              </a:spcBef>
              <a:spcAft>
                <a:spcPct val="0"/>
              </a:spcAft>
              <a:defRPr>
                <a:solidFill>
                  <a:schemeClr val="tx1"/>
                </a:solidFill>
                <a:latin typeface="Arial" charset="0"/>
              </a:defRPr>
            </a:lvl9pPr>
          </a:lstStyle>
          <a:p>
            <a:pPr algn="r" eaLnBrk="1" hangingPunct="1"/>
            <a:fld id="{082508AF-EA8F-4416-A93C-8EDF11572277}" type="slidenum">
              <a:rPr lang="en-GB" sz="1200"/>
              <a:pPr algn="r" eaLnBrk="1" hangingPunct="1"/>
              <a:t>11</a:t>
            </a:fld>
            <a:endParaRPr lang="en-GB" sz="1200"/>
          </a:p>
        </p:txBody>
      </p:sp>
      <p:sp>
        <p:nvSpPr>
          <p:cNvPr id="45060" name="Rectangle 2"/>
          <p:cNvSpPr>
            <a:spLocks noGrp="1" noRot="1" noChangeAspect="1" noChangeArrowheads="1" noTextEdit="1"/>
          </p:cNvSpPr>
          <p:nvPr>
            <p:ph type="sldImg"/>
          </p:nvPr>
        </p:nvSpPr>
        <p:spPr>
          <a:ln/>
        </p:spPr>
      </p:sp>
      <p:sp>
        <p:nvSpPr>
          <p:cNvPr id="45061" name="Rectangle 3"/>
          <p:cNvSpPr>
            <a:spLocks noGrp="1" noChangeArrowheads="1"/>
          </p:cNvSpPr>
          <p:nvPr>
            <p:ph type="body" idx="1"/>
          </p:nvPr>
        </p:nvSpPr>
        <p:spPr>
          <a:noFill/>
        </p:spPr>
        <p:txBody>
          <a:bodyPr lIns="89776" tIns="44888" rIns="89776" bIns="44888"/>
          <a:lstStyle/>
          <a:p>
            <a:pPr eaLnBrk="1" hangingPunct="1"/>
            <a:endParaRPr lang="fr-FR" sz="100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24083F6-08FE-48B2-9F1E-9C56448F693D}" type="slidenum">
              <a:rPr lang="en-GB" smtClean="0"/>
              <a:pPr eaLnBrk="1" hangingPunct="1"/>
              <a:t>13</a:t>
            </a:fld>
            <a:endParaRPr lang="en-GB" smtClean="0"/>
          </a:p>
        </p:txBody>
      </p:sp>
      <p:sp>
        <p:nvSpPr>
          <p:cNvPr id="46083" name="Rectangle 7"/>
          <p:cNvSpPr txBox="1">
            <a:spLocks noGrp="1" noChangeArrowheads="1"/>
          </p:cNvSpPr>
          <p:nvPr/>
        </p:nvSpPr>
        <p:spPr bwMode="auto">
          <a:xfrm>
            <a:off x="3848645" y="9433106"/>
            <a:ext cx="2944283" cy="496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76" tIns="44888" rIns="89776" bIns="44888" anchor="b"/>
          <a:lstStyle>
            <a:lvl1pPr defTabSz="898525" eaLnBrk="0" hangingPunct="0">
              <a:defRPr>
                <a:solidFill>
                  <a:schemeClr val="tx1"/>
                </a:solidFill>
                <a:latin typeface="Arial" charset="0"/>
              </a:defRPr>
            </a:lvl1pPr>
            <a:lvl2pPr marL="742950" indent="-285750" defTabSz="898525" eaLnBrk="0" hangingPunct="0">
              <a:defRPr>
                <a:solidFill>
                  <a:schemeClr val="tx1"/>
                </a:solidFill>
                <a:latin typeface="Arial" charset="0"/>
              </a:defRPr>
            </a:lvl2pPr>
            <a:lvl3pPr marL="1143000" indent="-228600" defTabSz="898525" eaLnBrk="0" hangingPunct="0">
              <a:defRPr>
                <a:solidFill>
                  <a:schemeClr val="tx1"/>
                </a:solidFill>
                <a:latin typeface="Arial" charset="0"/>
              </a:defRPr>
            </a:lvl3pPr>
            <a:lvl4pPr marL="1600200" indent="-228600" defTabSz="898525" eaLnBrk="0" hangingPunct="0">
              <a:defRPr>
                <a:solidFill>
                  <a:schemeClr val="tx1"/>
                </a:solidFill>
                <a:latin typeface="Arial" charset="0"/>
              </a:defRPr>
            </a:lvl4pPr>
            <a:lvl5pPr marL="2057400" indent="-228600" defTabSz="898525" eaLnBrk="0" hangingPunct="0">
              <a:defRPr>
                <a:solidFill>
                  <a:schemeClr val="tx1"/>
                </a:solidFill>
                <a:latin typeface="Arial" charset="0"/>
              </a:defRPr>
            </a:lvl5pPr>
            <a:lvl6pPr marL="2514600" indent="-228600" defTabSz="898525" eaLnBrk="0" fontAlgn="base" hangingPunct="0">
              <a:spcBef>
                <a:spcPct val="0"/>
              </a:spcBef>
              <a:spcAft>
                <a:spcPct val="0"/>
              </a:spcAft>
              <a:defRPr>
                <a:solidFill>
                  <a:schemeClr val="tx1"/>
                </a:solidFill>
                <a:latin typeface="Arial" charset="0"/>
              </a:defRPr>
            </a:lvl6pPr>
            <a:lvl7pPr marL="2971800" indent="-228600" defTabSz="898525" eaLnBrk="0" fontAlgn="base" hangingPunct="0">
              <a:spcBef>
                <a:spcPct val="0"/>
              </a:spcBef>
              <a:spcAft>
                <a:spcPct val="0"/>
              </a:spcAft>
              <a:defRPr>
                <a:solidFill>
                  <a:schemeClr val="tx1"/>
                </a:solidFill>
                <a:latin typeface="Arial" charset="0"/>
              </a:defRPr>
            </a:lvl7pPr>
            <a:lvl8pPr marL="3429000" indent="-228600" defTabSz="898525" eaLnBrk="0" fontAlgn="base" hangingPunct="0">
              <a:spcBef>
                <a:spcPct val="0"/>
              </a:spcBef>
              <a:spcAft>
                <a:spcPct val="0"/>
              </a:spcAft>
              <a:defRPr>
                <a:solidFill>
                  <a:schemeClr val="tx1"/>
                </a:solidFill>
                <a:latin typeface="Arial" charset="0"/>
              </a:defRPr>
            </a:lvl8pPr>
            <a:lvl9pPr marL="3886200" indent="-228600" defTabSz="898525" eaLnBrk="0" fontAlgn="base" hangingPunct="0">
              <a:spcBef>
                <a:spcPct val="0"/>
              </a:spcBef>
              <a:spcAft>
                <a:spcPct val="0"/>
              </a:spcAft>
              <a:defRPr>
                <a:solidFill>
                  <a:schemeClr val="tx1"/>
                </a:solidFill>
                <a:latin typeface="Arial" charset="0"/>
              </a:defRPr>
            </a:lvl9pPr>
          </a:lstStyle>
          <a:p>
            <a:pPr algn="r" eaLnBrk="1" hangingPunct="1"/>
            <a:fld id="{B33D33C5-A248-405B-AC35-D9E9A42CD1AB}" type="slidenum">
              <a:rPr lang="en-GB" sz="1200"/>
              <a:pPr algn="r" eaLnBrk="1" hangingPunct="1"/>
              <a:t>13</a:t>
            </a:fld>
            <a:endParaRPr lang="en-GB" sz="1200"/>
          </a:p>
        </p:txBody>
      </p:sp>
      <p:sp>
        <p:nvSpPr>
          <p:cNvPr id="46084" name="Rectangle 2"/>
          <p:cNvSpPr>
            <a:spLocks noGrp="1" noRot="1" noChangeAspect="1" noChangeArrowheads="1" noTextEdit="1"/>
          </p:cNvSpPr>
          <p:nvPr>
            <p:ph type="sldImg"/>
          </p:nvPr>
        </p:nvSpPr>
        <p:spPr>
          <a:ln/>
        </p:spPr>
      </p:sp>
      <p:sp>
        <p:nvSpPr>
          <p:cNvPr id="46085" name="Rectangle 3"/>
          <p:cNvSpPr>
            <a:spLocks noGrp="1" noChangeArrowheads="1"/>
          </p:cNvSpPr>
          <p:nvPr>
            <p:ph type="body" idx="1"/>
          </p:nvPr>
        </p:nvSpPr>
        <p:spPr>
          <a:noFill/>
        </p:spPr>
        <p:txBody>
          <a:bodyPr lIns="89776" tIns="44888" rIns="89776" bIns="44888"/>
          <a:lstStyle/>
          <a:p>
            <a:pPr eaLnBrk="1" hangingPunct="1"/>
            <a:endParaRPr lang="fr-FR" sz="100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7"/>
          <p:cNvSpPr>
            <a:spLocks noGrp="1" noChangeArrowheads="1"/>
          </p:cNvSpPr>
          <p:nvPr>
            <p:ph type="sldNum" sz="quarter" idx="5"/>
          </p:nvPr>
        </p:nvSpPr>
        <p:spPr>
          <a:ln/>
        </p:spPr>
        <p:txBody>
          <a:bodyPr/>
          <a:lstStyle/>
          <a:p>
            <a:fld id="{37866D4B-328B-4DD5-9C04-77070FC7120A}" type="slidenum">
              <a:rPr lang="en-GB"/>
              <a:pPr/>
              <a:t>14</a:t>
            </a:fld>
            <a:endParaRPr lang="en-GB"/>
          </a:p>
        </p:txBody>
      </p:sp>
      <p:sp>
        <p:nvSpPr>
          <p:cNvPr id="8" name="Slide Number Placeholder 7"/>
          <p:cNvSpPr txBox="1">
            <a:spLocks noGrp="1" noChangeArrowheads="1"/>
          </p:cNvSpPr>
          <p:nvPr/>
        </p:nvSpPr>
        <p:spPr bwMode="auto">
          <a:xfrm>
            <a:off x="3847890" y="9432687"/>
            <a:ext cx="2945024" cy="49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lIns="91437" tIns="45719" rIns="91437" bIns="45719" anchor="b"/>
          <a:lstStyle>
            <a:lvl1pPr>
              <a:defRPr>
                <a:solidFill>
                  <a:schemeClr val="tx1"/>
                </a:solidFill>
                <a:latin typeface="Arial" charset="0"/>
              </a:defRPr>
            </a:lvl1pPr>
            <a:lvl2pPr marL="754063" indent="-290513">
              <a:defRPr>
                <a:solidFill>
                  <a:schemeClr val="tx1"/>
                </a:solidFill>
                <a:latin typeface="Arial" charset="0"/>
              </a:defRPr>
            </a:lvl2pPr>
            <a:lvl3pPr marL="1160463" indent="-231775">
              <a:defRPr>
                <a:solidFill>
                  <a:schemeClr val="tx1"/>
                </a:solidFill>
                <a:latin typeface="Arial" charset="0"/>
              </a:defRPr>
            </a:lvl3pPr>
            <a:lvl4pPr marL="1624013" indent="-231775">
              <a:defRPr>
                <a:solidFill>
                  <a:schemeClr val="tx1"/>
                </a:solidFill>
                <a:latin typeface="Arial" charset="0"/>
              </a:defRPr>
            </a:lvl4pPr>
            <a:lvl5pPr marL="2089150" indent="-231775">
              <a:defRPr>
                <a:solidFill>
                  <a:schemeClr val="tx1"/>
                </a:solidFill>
                <a:latin typeface="Arial" charset="0"/>
              </a:defRPr>
            </a:lvl5pPr>
            <a:lvl6pPr marL="2546350" indent="-231775" fontAlgn="base">
              <a:spcBef>
                <a:spcPct val="0"/>
              </a:spcBef>
              <a:spcAft>
                <a:spcPct val="0"/>
              </a:spcAft>
              <a:defRPr>
                <a:solidFill>
                  <a:schemeClr val="tx1"/>
                </a:solidFill>
                <a:latin typeface="Arial" charset="0"/>
              </a:defRPr>
            </a:lvl6pPr>
            <a:lvl7pPr marL="3003550" indent="-231775" fontAlgn="base">
              <a:spcBef>
                <a:spcPct val="0"/>
              </a:spcBef>
              <a:spcAft>
                <a:spcPct val="0"/>
              </a:spcAft>
              <a:defRPr>
                <a:solidFill>
                  <a:schemeClr val="tx1"/>
                </a:solidFill>
                <a:latin typeface="Arial" charset="0"/>
              </a:defRPr>
            </a:lvl7pPr>
            <a:lvl8pPr marL="3460750" indent="-231775" fontAlgn="base">
              <a:spcBef>
                <a:spcPct val="0"/>
              </a:spcBef>
              <a:spcAft>
                <a:spcPct val="0"/>
              </a:spcAft>
              <a:defRPr>
                <a:solidFill>
                  <a:schemeClr val="tx1"/>
                </a:solidFill>
                <a:latin typeface="Arial" charset="0"/>
              </a:defRPr>
            </a:lvl8pPr>
            <a:lvl9pPr marL="3917950" indent="-231775" fontAlgn="base">
              <a:spcBef>
                <a:spcPct val="0"/>
              </a:spcBef>
              <a:spcAft>
                <a:spcPct val="0"/>
              </a:spcAft>
              <a:defRPr>
                <a:solidFill>
                  <a:schemeClr val="tx1"/>
                </a:solidFill>
                <a:latin typeface="Arial" charset="0"/>
              </a:defRPr>
            </a:lvl9pPr>
          </a:lstStyle>
          <a:p>
            <a:pPr algn="r"/>
            <a:fld id="{53A9670D-888C-4EC0-8655-4C44F4CFD280}" type="slidenum">
              <a:rPr lang="en-GB">
                <a:ea typeface="ＭＳ Ｐゴシック" charset="-128"/>
              </a:rPr>
              <a:pPr algn="r"/>
              <a:t>14</a:t>
            </a:fld>
            <a:endParaRPr lang="en-GB">
              <a:ea typeface="ＭＳ Ｐゴシック" charset="-128"/>
            </a:endParaRPr>
          </a:p>
        </p:txBody>
      </p:sp>
      <p:sp>
        <p:nvSpPr>
          <p:cNvPr id="131075" name="Rectangle 7"/>
          <p:cNvSpPr txBox="1">
            <a:spLocks noGrp="1" noChangeArrowheads="1"/>
          </p:cNvSpPr>
          <p:nvPr/>
        </p:nvSpPr>
        <p:spPr bwMode="auto">
          <a:xfrm>
            <a:off x="3847890" y="9432687"/>
            <a:ext cx="2945024" cy="4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73" tIns="44886" rIns="89773" bIns="44886" anchor="b"/>
          <a:lstStyle>
            <a:lvl1pPr defTabSz="898525">
              <a:defRPr>
                <a:solidFill>
                  <a:schemeClr val="tx1"/>
                </a:solidFill>
                <a:latin typeface="Arial" charset="0"/>
              </a:defRPr>
            </a:lvl1pPr>
            <a:lvl2pPr marL="754063" indent="-290513" defTabSz="898525">
              <a:defRPr>
                <a:solidFill>
                  <a:schemeClr val="tx1"/>
                </a:solidFill>
                <a:latin typeface="Arial" charset="0"/>
              </a:defRPr>
            </a:lvl2pPr>
            <a:lvl3pPr marL="1160463" indent="-231775" defTabSz="898525">
              <a:defRPr>
                <a:solidFill>
                  <a:schemeClr val="tx1"/>
                </a:solidFill>
                <a:latin typeface="Arial" charset="0"/>
              </a:defRPr>
            </a:lvl3pPr>
            <a:lvl4pPr marL="1624013" indent="-231775" defTabSz="898525">
              <a:defRPr>
                <a:solidFill>
                  <a:schemeClr val="tx1"/>
                </a:solidFill>
                <a:latin typeface="Arial" charset="0"/>
              </a:defRPr>
            </a:lvl4pPr>
            <a:lvl5pPr marL="2089150" indent="-231775" defTabSz="898525">
              <a:defRPr>
                <a:solidFill>
                  <a:schemeClr val="tx1"/>
                </a:solidFill>
                <a:latin typeface="Arial" charset="0"/>
              </a:defRPr>
            </a:lvl5pPr>
            <a:lvl6pPr marL="2546350" indent="-231775" defTabSz="898525" fontAlgn="base">
              <a:spcBef>
                <a:spcPct val="0"/>
              </a:spcBef>
              <a:spcAft>
                <a:spcPct val="0"/>
              </a:spcAft>
              <a:defRPr>
                <a:solidFill>
                  <a:schemeClr val="tx1"/>
                </a:solidFill>
                <a:latin typeface="Arial" charset="0"/>
              </a:defRPr>
            </a:lvl6pPr>
            <a:lvl7pPr marL="3003550" indent="-231775" defTabSz="898525" fontAlgn="base">
              <a:spcBef>
                <a:spcPct val="0"/>
              </a:spcBef>
              <a:spcAft>
                <a:spcPct val="0"/>
              </a:spcAft>
              <a:defRPr>
                <a:solidFill>
                  <a:schemeClr val="tx1"/>
                </a:solidFill>
                <a:latin typeface="Arial" charset="0"/>
              </a:defRPr>
            </a:lvl7pPr>
            <a:lvl8pPr marL="3460750" indent="-231775" defTabSz="898525" fontAlgn="base">
              <a:spcBef>
                <a:spcPct val="0"/>
              </a:spcBef>
              <a:spcAft>
                <a:spcPct val="0"/>
              </a:spcAft>
              <a:defRPr>
                <a:solidFill>
                  <a:schemeClr val="tx1"/>
                </a:solidFill>
                <a:latin typeface="Arial" charset="0"/>
              </a:defRPr>
            </a:lvl8pPr>
            <a:lvl9pPr marL="3917950" indent="-231775" defTabSz="898525" fontAlgn="base">
              <a:spcBef>
                <a:spcPct val="0"/>
              </a:spcBef>
              <a:spcAft>
                <a:spcPct val="0"/>
              </a:spcAft>
              <a:defRPr>
                <a:solidFill>
                  <a:schemeClr val="tx1"/>
                </a:solidFill>
                <a:latin typeface="Arial" charset="0"/>
              </a:defRPr>
            </a:lvl9pPr>
          </a:lstStyle>
          <a:p>
            <a:pPr algn="r"/>
            <a:fld id="{4D755744-84A4-4694-90BD-079FCB114366}" type="slidenum">
              <a:rPr lang="en-GB">
                <a:ea typeface="ＭＳ Ｐゴシック" charset="-128"/>
              </a:rPr>
              <a:pPr algn="r"/>
              <a:t>14</a:t>
            </a:fld>
            <a:endParaRPr lang="en-GB">
              <a:ea typeface="ＭＳ Ｐゴシック" charset="-128"/>
            </a:endParaRPr>
          </a:p>
        </p:txBody>
      </p:sp>
      <p:sp>
        <p:nvSpPr>
          <p:cNvPr id="44035"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44036" name="Rectangle 3"/>
          <p:cNvSpPr>
            <a:spLocks noGrp="1" noChangeArrowheads="1"/>
          </p:cNvSpPr>
          <p:nvPr>
            <p:ph type="body" idx="1"/>
          </p:nvPr>
        </p:nvSpPr>
        <p:spPr>
          <a:xfrm>
            <a:off x="680720" y="4717137"/>
            <a:ext cx="5433061" cy="4469368"/>
          </a:xfrm>
        </p:spPr>
        <p:txBody>
          <a:bodyPr lIns="89773" tIns="44886" rIns="89773" bIns="44886"/>
          <a:lstStyle/>
          <a:p>
            <a:pPr>
              <a:defRPr/>
            </a:pPr>
            <a:endParaRPr lang="fr-FR" sz="1000">
              <a:ea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981075"/>
            <a:ext cx="9144000" cy="5876925"/>
          </a:xfrm>
          <a:prstGeom prst="rect">
            <a:avLst/>
          </a:prstGeom>
          <a:solidFill>
            <a:srgbClr val="0F5494"/>
          </a:solidFill>
          <a:ln w="25400" algn="ctr">
            <a:solidFill>
              <a:srgbClr val="0F5494"/>
            </a:solidFill>
            <a:miter lim="800000"/>
            <a:headEnd/>
            <a:tailEnd/>
          </a:ln>
          <a:effectLst>
            <a:outerShdw dist="23000" dir="5400000" rotWithShape="0">
              <a:srgbClr val="000000">
                <a:alpha val="34999"/>
              </a:srgbClr>
            </a:outerShdw>
          </a:effectLst>
        </p:spPr>
        <p:txBody>
          <a:bodyPr anchor="ctr"/>
          <a:lstStyle/>
          <a:p>
            <a:pPr algn="ctr" defTabSz="457200" fontAlgn="auto">
              <a:spcBef>
                <a:spcPts val="0"/>
              </a:spcBef>
              <a:spcAft>
                <a:spcPts val="0"/>
              </a:spcAft>
              <a:defRPr/>
            </a:pPr>
            <a:endParaRPr lang="en-US" sz="1800">
              <a:solidFill>
                <a:schemeClr val="lt1"/>
              </a:solidFill>
              <a:latin typeface="+mn-lt"/>
            </a:endParaRPr>
          </a:p>
        </p:txBody>
      </p:sp>
      <p:sp>
        <p:nvSpPr>
          <p:cNvPr id="3076" name="Rectangle 4"/>
          <p:cNvSpPr>
            <a:spLocks noGrp="1" noChangeArrowheads="1"/>
          </p:cNvSpPr>
          <p:nvPr>
            <p:ph type="ctrTitle"/>
          </p:nvPr>
        </p:nvSpPr>
        <p:spPr>
          <a:xfrm>
            <a:off x="4395788" y="2603500"/>
            <a:ext cx="3306762" cy="790575"/>
          </a:xfrm>
        </p:spPr>
        <p:txBody>
          <a:bodyPr/>
          <a:lstStyle>
            <a:lvl1pPr marL="3175">
              <a:defRPr sz="7600">
                <a:solidFill>
                  <a:srgbClr val="FFD624"/>
                </a:solidFill>
              </a:defRPr>
            </a:lvl1pPr>
          </a:lstStyle>
          <a:p>
            <a:pPr lvl="0"/>
            <a:r>
              <a:rPr lang="fr-BE" noProof="0" smtClean="0"/>
              <a:t>Title</a:t>
            </a:r>
            <a:endParaRPr lang="en-GB" noProof="0" smtClean="0"/>
          </a:p>
        </p:txBody>
      </p:sp>
      <p:sp>
        <p:nvSpPr>
          <p:cNvPr id="3077" name="Rectangle 5"/>
          <p:cNvSpPr>
            <a:spLocks noGrp="1" noChangeArrowheads="1"/>
          </p:cNvSpPr>
          <p:nvPr>
            <p:ph type="subTitle" idx="1"/>
          </p:nvPr>
        </p:nvSpPr>
        <p:spPr>
          <a:xfrm>
            <a:off x="4411663" y="3716338"/>
            <a:ext cx="4113212" cy="1728787"/>
          </a:xfrm>
        </p:spPr>
        <p:txBody>
          <a:bodyPr/>
          <a:lstStyle>
            <a:lvl1pPr marL="0" indent="1181100">
              <a:buFontTx/>
              <a:buNone/>
              <a:defRPr sz="3000" b="1" i="0">
                <a:solidFill>
                  <a:schemeClr val="bg1"/>
                </a:solidFill>
              </a:defRPr>
            </a:lvl1pPr>
          </a:lstStyle>
          <a:p>
            <a:pPr lvl="0"/>
            <a:r>
              <a:rPr lang="fr-BE" noProof="0" smtClean="0"/>
              <a:t>Subtitle</a:t>
            </a:r>
            <a:endParaRPr lang="en-GB" noProof="0" smtClean="0"/>
          </a:p>
        </p:txBody>
      </p:sp>
      <p:sp>
        <p:nvSpPr>
          <p:cNvPr id="3078" name="Rectangle 6"/>
          <p:cNvSpPr>
            <a:spLocks noGrp="1" noChangeArrowheads="1"/>
          </p:cNvSpPr>
          <p:nvPr>
            <p:ph type="dt" sz="half" idx="2"/>
          </p:nvPr>
        </p:nvSpPr>
        <p:spPr>
          <a:xfrm>
            <a:off x="7486650" y="6388100"/>
            <a:ext cx="1495425" cy="257175"/>
          </a:xfrm>
        </p:spPr>
        <p:txBody>
          <a:bodyPr/>
          <a:lstStyle>
            <a:lvl1pPr>
              <a:defRPr sz="1200" b="1">
                <a:solidFill>
                  <a:schemeClr val="bg1"/>
                </a:solidFill>
                <a:latin typeface="+mn-lt"/>
              </a:defRPr>
            </a:lvl1pPr>
          </a:lstStyle>
          <a:p>
            <a:endParaRPr lang="en-GB"/>
          </a:p>
        </p:txBody>
      </p:sp>
      <p:pic>
        <p:nvPicPr>
          <p:cNvPr id="3145" name="Picture 73" descr="logo_top"/>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52875" y="268288"/>
            <a:ext cx="1439863" cy="998537"/>
          </a:xfrm>
          <a:prstGeom prst="rect">
            <a:avLst/>
          </a:prstGeom>
          <a:noFill/>
          <a:extLst>
            <a:ext uri="{909E8E84-426E-40DD-AFC4-6F175D3DCCD1}">
              <a14:hiddenFill xmlns:a14="http://schemas.microsoft.com/office/drawing/2010/main">
                <a:solidFill>
                  <a:srgbClr val="FFFFFF"/>
                </a:solidFill>
              </a14:hiddenFill>
            </a:ext>
          </a:extLst>
        </p:spPr>
      </p:pic>
      <p:pic>
        <p:nvPicPr>
          <p:cNvPr id="3146" name="Picture 74" descr="logo_bot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240213" y="6437313"/>
            <a:ext cx="625475" cy="4270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8C1E760A-8984-4047-ACA4-7F8946BD055F}" type="slidenum">
              <a:rPr lang="en-GB"/>
              <a:pPr/>
              <a:t>‹#›</a:t>
            </a:fld>
            <a:endParaRPr lang="en-GB"/>
          </a:p>
        </p:txBody>
      </p:sp>
    </p:spTree>
    <p:extLst>
      <p:ext uri="{BB962C8B-B14F-4D97-AF65-F5344CB8AC3E}">
        <p14:creationId xmlns:p14="http://schemas.microsoft.com/office/powerpoint/2010/main" val="674744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8300" y="1339850"/>
            <a:ext cx="2106613" cy="46815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1339850"/>
            <a:ext cx="6170612" cy="46815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9A844E98-A891-4C89-BA13-2D5D8708C579}" type="slidenum">
              <a:rPr lang="en-GB"/>
              <a:pPr/>
              <a:t>‹#›</a:t>
            </a:fld>
            <a:endParaRPr lang="en-GB"/>
          </a:p>
        </p:txBody>
      </p:sp>
    </p:spTree>
    <p:extLst>
      <p:ext uri="{BB962C8B-B14F-4D97-AF65-F5344CB8AC3E}">
        <p14:creationId xmlns:p14="http://schemas.microsoft.com/office/powerpoint/2010/main" val="37804134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42471862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2660867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7475720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6441516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5243711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Tree>
    <p:extLst>
      <p:ext uri="{BB962C8B-B14F-4D97-AF65-F5344CB8AC3E}">
        <p14:creationId xmlns:p14="http://schemas.microsoft.com/office/powerpoint/2010/main" val="8104878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68794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54167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14406CA1-8266-49BE-87DC-8F34ED12B13B}" type="slidenum">
              <a:rPr lang="en-GB"/>
              <a:pPr/>
              <a:t>‹#›</a:t>
            </a:fld>
            <a:endParaRPr lang="en-GB"/>
          </a:p>
        </p:txBody>
      </p:sp>
    </p:spTree>
    <p:extLst>
      <p:ext uri="{BB962C8B-B14F-4D97-AF65-F5344CB8AC3E}">
        <p14:creationId xmlns:p14="http://schemas.microsoft.com/office/powerpoint/2010/main" val="2627054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78304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4803386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963496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3CAB841B-4E07-476E-B5E0-8DE4B976B2BE}" type="slidenum">
              <a:rPr lang="en-GB"/>
              <a:pPr/>
              <a:t>‹#›</a:t>
            </a:fld>
            <a:endParaRPr lang="en-GB"/>
          </a:p>
        </p:txBody>
      </p:sp>
    </p:spTree>
    <p:extLst>
      <p:ext uri="{BB962C8B-B14F-4D97-AF65-F5344CB8AC3E}">
        <p14:creationId xmlns:p14="http://schemas.microsoft.com/office/powerpoint/2010/main" val="3253003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00050" y="2492375"/>
            <a:ext cx="413385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86300" y="2492375"/>
            <a:ext cx="413385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6CD1B6EF-F2A7-4B56-BA8F-FCA97C13CB79}" type="slidenum">
              <a:rPr lang="en-GB"/>
              <a:pPr/>
              <a:t>‹#›</a:t>
            </a:fld>
            <a:endParaRPr lang="en-GB"/>
          </a:p>
        </p:txBody>
      </p:sp>
    </p:spTree>
    <p:extLst>
      <p:ext uri="{BB962C8B-B14F-4D97-AF65-F5344CB8AC3E}">
        <p14:creationId xmlns:p14="http://schemas.microsoft.com/office/powerpoint/2010/main" val="2421576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6093397C-7719-4D68-8573-B27EE6DD7ABE}" type="slidenum">
              <a:rPr lang="en-GB"/>
              <a:pPr/>
              <a:t>‹#›</a:t>
            </a:fld>
            <a:endParaRPr lang="en-GB"/>
          </a:p>
        </p:txBody>
      </p:sp>
    </p:spTree>
    <p:extLst>
      <p:ext uri="{BB962C8B-B14F-4D97-AF65-F5344CB8AC3E}">
        <p14:creationId xmlns:p14="http://schemas.microsoft.com/office/powerpoint/2010/main" val="1852173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D0057C36-9688-4867-8DE0-741D7157E692}" type="slidenum">
              <a:rPr lang="en-GB"/>
              <a:pPr/>
              <a:t>‹#›</a:t>
            </a:fld>
            <a:endParaRPr lang="en-GB"/>
          </a:p>
        </p:txBody>
      </p:sp>
    </p:spTree>
    <p:extLst>
      <p:ext uri="{BB962C8B-B14F-4D97-AF65-F5344CB8AC3E}">
        <p14:creationId xmlns:p14="http://schemas.microsoft.com/office/powerpoint/2010/main" val="1454751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E211A7E0-3932-4676-9E49-EA33F284049E}" type="slidenum">
              <a:rPr lang="en-GB"/>
              <a:pPr/>
              <a:t>‹#›</a:t>
            </a:fld>
            <a:endParaRPr lang="en-GB"/>
          </a:p>
        </p:txBody>
      </p:sp>
    </p:spTree>
    <p:extLst>
      <p:ext uri="{BB962C8B-B14F-4D97-AF65-F5344CB8AC3E}">
        <p14:creationId xmlns:p14="http://schemas.microsoft.com/office/powerpoint/2010/main" val="1640037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8E727307-556E-4504-8F81-9BB0DABD3A8B}" type="slidenum">
              <a:rPr lang="en-GB"/>
              <a:pPr/>
              <a:t>‹#›</a:t>
            </a:fld>
            <a:endParaRPr lang="en-GB"/>
          </a:p>
        </p:txBody>
      </p:sp>
    </p:spTree>
    <p:extLst>
      <p:ext uri="{BB962C8B-B14F-4D97-AF65-F5344CB8AC3E}">
        <p14:creationId xmlns:p14="http://schemas.microsoft.com/office/powerpoint/2010/main" val="212301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5640060D-68E9-4C4B-8E6F-D972CEABE022}" type="slidenum">
              <a:rPr lang="en-GB"/>
              <a:pPr/>
              <a:t>‹#›</a:t>
            </a:fld>
            <a:endParaRPr lang="en-GB"/>
          </a:p>
        </p:txBody>
      </p:sp>
    </p:spTree>
    <p:extLst>
      <p:ext uri="{BB962C8B-B14F-4D97-AF65-F5344CB8AC3E}">
        <p14:creationId xmlns:p14="http://schemas.microsoft.com/office/powerpoint/2010/main" val="27153376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6.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5.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1339850"/>
            <a:ext cx="8429625"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Verdana Bold (30pts)</a:t>
            </a:r>
          </a:p>
        </p:txBody>
      </p:sp>
      <p:sp>
        <p:nvSpPr>
          <p:cNvPr id="1027" name="Rectangle 3"/>
          <p:cNvSpPr>
            <a:spLocks noGrp="1" noChangeArrowheads="1"/>
          </p:cNvSpPr>
          <p:nvPr>
            <p:ph type="body" idx="1"/>
          </p:nvPr>
        </p:nvSpPr>
        <p:spPr bwMode="auto">
          <a:xfrm>
            <a:off x="400050" y="2492375"/>
            <a:ext cx="8420100" cy="352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BE" smtClean="0"/>
              <a:t>Verdana Italic (24pts)</a:t>
            </a:r>
            <a:endParaRPr lang="en-GB" smtClean="0"/>
          </a:p>
          <a:p>
            <a:pPr lvl="1"/>
            <a:r>
              <a:rPr lang="en-GB" smtClean="0"/>
              <a:t>Verdana Bold (20pts)</a:t>
            </a:r>
          </a:p>
          <a:p>
            <a:pPr lvl="2"/>
            <a:r>
              <a:rPr lang="en-GB" smtClean="0"/>
              <a:t>- Verdana Regular (14pts)</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latin typeface="Arial" charset="0"/>
              </a:defRPr>
            </a:lvl1pPr>
          </a:lstStyle>
          <a:p>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tx1"/>
                </a:solidFill>
                <a:latin typeface="Arial" charset="0"/>
              </a:defRPr>
            </a:lvl1pPr>
          </a:lstStyle>
          <a:p>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latin typeface="Arial" charset="0"/>
              </a:defRPr>
            </a:lvl1pPr>
          </a:lstStyle>
          <a:p>
            <a:fld id="{84890D99-8F83-451F-B614-8401B822DDB6}" type="slidenum">
              <a:rPr lang="en-GB"/>
              <a:pPr/>
              <a:t>‹#›</a:t>
            </a:fld>
            <a:endParaRPr lang="en-GB"/>
          </a:p>
        </p:txBody>
      </p:sp>
      <p:sp>
        <p:nvSpPr>
          <p:cNvPr id="15" name="Rectangle 14"/>
          <p:cNvSpPr/>
          <p:nvPr/>
        </p:nvSpPr>
        <p:spPr>
          <a:xfrm>
            <a:off x="0" y="-25400"/>
            <a:ext cx="9144000" cy="97631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p>
        </p:txBody>
      </p:sp>
      <p:pic>
        <p:nvPicPr>
          <p:cNvPr id="1083" name="Picture 59" descr="logo_top_white"/>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3952875" y="249238"/>
            <a:ext cx="1439863" cy="998537"/>
          </a:xfrm>
          <a:prstGeom prst="rect">
            <a:avLst/>
          </a:prstGeom>
          <a:noFill/>
          <a:extLst>
            <a:ext uri="{909E8E84-426E-40DD-AFC4-6F175D3DCCD1}">
              <a14:hiddenFill xmlns:a14="http://schemas.microsoft.com/office/drawing/2010/main">
                <a:solidFill>
                  <a:srgbClr val="FFFFFF"/>
                </a:solidFill>
              </a14:hiddenFill>
            </a:ext>
          </a:extLst>
        </p:spPr>
      </p:pic>
      <p:pic>
        <p:nvPicPr>
          <p:cNvPr id="1085" name="Picture 61" descr="logo_bot2"/>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4249738" y="6430963"/>
            <a:ext cx="625475" cy="427037"/>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358775" algn="l" rtl="0" fontAlgn="base">
        <a:spcBef>
          <a:spcPct val="0"/>
        </a:spcBef>
        <a:spcAft>
          <a:spcPct val="0"/>
        </a:spcAft>
        <a:defRPr sz="3000" b="1">
          <a:solidFill>
            <a:srgbClr val="0F5494"/>
          </a:solidFill>
          <a:latin typeface="+mj-lt"/>
          <a:ea typeface="+mj-ea"/>
          <a:cs typeface="+mj-cs"/>
        </a:defRPr>
      </a:lvl1pPr>
      <a:lvl2pPr marL="358775" algn="l" rtl="0" fontAlgn="base">
        <a:spcBef>
          <a:spcPct val="0"/>
        </a:spcBef>
        <a:spcAft>
          <a:spcPct val="0"/>
        </a:spcAft>
        <a:defRPr sz="3000" b="1">
          <a:solidFill>
            <a:srgbClr val="0F5494"/>
          </a:solidFill>
          <a:latin typeface="Verdana" pitchFamily="34" charset="0"/>
        </a:defRPr>
      </a:lvl2pPr>
      <a:lvl3pPr marL="358775" algn="l" rtl="0" fontAlgn="base">
        <a:spcBef>
          <a:spcPct val="0"/>
        </a:spcBef>
        <a:spcAft>
          <a:spcPct val="0"/>
        </a:spcAft>
        <a:defRPr sz="3000" b="1">
          <a:solidFill>
            <a:srgbClr val="0F5494"/>
          </a:solidFill>
          <a:latin typeface="Verdana" pitchFamily="34" charset="0"/>
        </a:defRPr>
      </a:lvl3pPr>
      <a:lvl4pPr marL="358775" algn="l" rtl="0" fontAlgn="base">
        <a:spcBef>
          <a:spcPct val="0"/>
        </a:spcBef>
        <a:spcAft>
          <a:spcPct val="0"/>
        </a:spcAft>
        <a:defRPr sz="3000" b="1">
          <a:solidFill>
            <a:srgbClr val="0F5494"/>
          </a:solidFill>
          <a:latin typeface="Verdana" pitchFamily="34" charset="0"/>
        </a:defRPr>
      </a:lvl4pPr>
      <a:lvl5pPr marL="358775" algn="l" rtl="0" fontAlgn="base">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1438275" indent="-257175" algn="l" rtl="0" fontAlgn="base">
        <a:spcBef>
          <a:spcPct val="20000"/>
        </a:spcBef>
        <a:spcAft>
          <a:spcPct val="0"/>
        </a:spcAft>
        <a:buClr>
          <a:schemeClr val="bg1"/>
        </a:buClr>
        <a:buChar char="•"/>
        <a:tabLst>
          <a:tab pos="1343025" algn="l"/>
        </a:tabLst>
        <a:defRPr sz="2400" i="1">
          <a:solidFill>
            <a:srgbClr val="0F5494"/>
          </a:solidFill>
          <a:latin typeface="+mn-lt"/>
          <a:ea typeface="+mn-ea"/>
          <a:cs typeface="+mn-cs"/>
        </a:defRPr>
      </a:lvl1pPr>
      <a:lvl2pPr marL="2152650" indent="-266700" algn="l" rtl="0" fontAlgn="base">
        <a:spcBef>
          <a:spcPct val="20000"/>
        </a:spcBef>
        <a:spcAft>
          <a:spcPct val="0"/>
        </a:spcAft>
        <a:buClr>
          <a:srgbClr val="009FBA"/>
        </a:buClr>
        <a:buChar char="•"/>
        <a:tabLst>
          <a:tab pos="1343025" algn="l"/>
        </a:tabLst>
        <a:defRPr sz="2000" b="1">
          <a:solidFill>
            <a:srgbClr val="0F5494"/>
          </a:solidFill>
          <a:latin typeface="+mn-lt"/>
        </a:defRPr>
      </a:lvl2pPr>
      <a:lvl3pPr marL="2649538" indent="-49213" algn="l" rtl="0" fontAlgn="base">
        <a:spcBef>
          <a:spcPct val="20000"/>
        </a:spcBef>
        <a:spcAft>
          <a:spcPct val="0"/>
        </a:spcAft>
        <a:tabLst>
          <a:tab pos="1343025" algn="l"/>
        </a:tabLst>
        <a:defRPr sz="1400">
          <a:solidFill>
            <a:srgbClr val="0F5494"/>
          </a:solidFill>
          <a:latin typeface="+mn-lt"/>
        </a:defRPr>
      </a:lvl3pPr>
      <a:lvl4pPr marL="3057525" indent="-228600" algn="l" rtl="0" fontAlgn="base">
        <a:spcBef>
          <a:spcPct val="20000"/>
        </a:spcBef>
        <a:spcAft>
          <a:spcPct val="0"/>
        </a:spcAft>
        <a:buChar char="–"/>
        <a:tabLst>
          <a:tab pos="1343025" algn="l"/>
        </a:tabLst>
        <a:defRPr sz="2000">
          <a:solidFill>
            <a:schemeClr val="tx1"/>
          </a:solidFill>
          <a:latin typeface="Arial" charset="0"/>
        </a:defRPr>
      </a:lvl4pPr>
      <a:lvl5pPr marL="3465513" indent="-228600" algn="l" rtl="0" fontAlgn="base">
        <a:spcBef>
          <a:spcPct val="20000"/>
        </a:spcBef>
        <a:spcAft>
          <a:spcPct val="0"/>
        </a:spcAft>
        <a:buChar char="»"/>
        <a:tabLst>
          <a:tab pos="1343025" algn="l"/>
        </a:tabLst>
        <a:defRPr sz="2000">
          <a:solidFill>
            <a:schemeClr val="tx1"/>
          </a:solidFill>
          <a:latin typeface="Arial" charset="0"/>
        </a:defRPr>
      </a:lvl5pPr>
      <a:lvl6pPr marL="3922713" indent="-228600" algn="l" rtl="0" fontAlgn="base">
        <a:spcBef>
          <a:spcPct val="20000"/>
        </a:spcBef>
        <a:spcAft>
          <a:spcPct val="0"/>
        </a:spcAft>
        <a:buChar char="»"/>
        <a:tabLst>
          <a:tab pos="1343025" algn="l"/>
        </a:tabLst>
        <a:defRPr sz="2000">
          <a:solidFill>
            <a:schemeClr val="tx1"/>
          </a:solidFill>
          <a:latin typeface="Arial" charset="0"/>
        </a:defRPr>
      </a:lvl6pPr>
      <a:lvl7pPr marL="4379913" indent="-228600" algn="l" rtl="0" fontAlgn="base">
        <a:spcBef>
          <a:spcPct val="20000"/>
        </a:spcBef>
        <a:spcAft>
          <a:spcPct val="0"/>
        </a:spcAft>
        <a:buChar char="»"/>
        <a:tabLst>
          <a:tab pos="1343025" algn="l"/>
        </a:tabLst>
        <a:defRPr sz="2000">
          <a:solidFill>
            <a:schemeClr val="tx1"/>
          </a:solidFill>
          <a:latin typeface="Arial" charset="0"/>
        </a:defRPr>
      </a:lvl7pPr>
      <a:lvl8pPr marL="4837113" indent="-228600" algn="l" rtl="0" fontAlgn="base">
        <a:spcBef>
          <a:spcPct val="20000"/>
        </a:spcBef>
        <a:spcAft>
          <a:spcPct val="0"/>
        </a:spcAft>
        <a:buChar char="»"/>
        <a:tabLst>
          <a:tab pos="1343025" algn="l"/>
        </a:tabLst>
        <a:defRPr sz="2000">
          <a:solidFill>
            <a:schemeClr val="tx1"/>
          </a:solidFill>
          <a:latin typeface="Arial" charset="0"/>
        </a:defRPr>
      </a:lvl8pPr>
      <a:lvl9pPr marL="5294313" indent="-228600" algn="l" rtl="0" fontAlgn="base">
        <a:spcBef>
          <a:spcPct val="20000"/>
        </a:spcBef>
        <a:spcAft>
          <a:spcPct val="0"/>
        </a:spcAft>
        <a:buChar char="»"/>
        <a:tabLst>
          <a:tab pos="1343025" algn="l"/>
        </a:tabLst>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4" descr="Logo-REA-transparent"/>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674688" y="231775"/>
            <a:ext cx="792162"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17" descr="FP7"/>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8172450" y="6176963"/>
            <a:ext cx="7207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Line 31"/>
          <p:cNvSpPr>
            <a:spLocks noChangeShapeType="1"/>
          </p:cNvSpPr>
          <p:nvPr userDrawn="1"/>
        </p:nvSpPr>
        <p:spPr bwMode="auto">
          <a:xfrm>
            <a:off x="0" y="831850"/>
            <a:ext cx="9144000" cy="0"/>
          </a:xfrm>
          <a:prstGeom prst="line">
            <a:avLst/>
          </a:prstGeom>
          <a:noFill/>
          <a:ln w="76200">
            <a:solidFill>
              <a:srgbClr val="BFC9D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00" smtClean="0">
              <a:solidFill>
                <a:srgbClr val="000000"/>
              </a:solidFill>
              <a:latin typeface="Arial" charset="0"/>
            </a:endParaRPr>
          </a:p>
        </p:txBody>
      </p:sp>
      <p:sp>
        <p:nvSpPr>
          <p:cNvPr id="1029" name="Line 32"/>
          <p:cNvSpPr>
            <a:spLocks noChangeShapeType="1"/>
          </p:cNvSpPr>
          <p:nvPr userDrawn="1"/>
        </p:nvSpPr>
        <p:spPr bwMode="auto">
          <a:xfrm>
            <a:off x="0" y="755650"/>
            <a:ext cx="9144000" cy="0"/>
          </a:xfrm>
          <a:prstGeom prst="line">
            <a:avLst/>
          </a:prstGeom>
          <a:noFill/>
          <a:ln w="12700">
            <a:solidFill>
              <a:srgbClr val="B5C1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00" smtClean="0">
              <a:solidFill>
                <a:srgbClr val="000000"/>
              </a:solidFill>
              <a:latin typeface="Arial" charset="0"/>
            </a:endParaRPr>
          </a:p>
        </p:txBody>
      </p:sp>
      <p:sp>
        <p:nvSpPr>
          <p:cNvPr id="1030" name="Line 33"/>
          <p:cNvSpPr>
            <a:spLocks noChangeShapeType="1"/>
          </p:cNvSpPr>
          <p:nvPr userDrawn="1"/>
        </p:nvSpPr>
        <p:spPr bwMode="auto">
          <a:xfrm>
            <a:off x="0" y="908050"/>
            <a:ext cx="9144000" cy="0"/>
          </a:xfrm>
          <a:prstGeom prst="line">
            <a:avLst/>
          </a:prstGeom>
          <a:noFill/>
          <a:ln w="28575">
            <a:solidFill>
              <a:srgbClr val="D1D8D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00" smtClean="0">
              <a:solidFill>
                <a:srgbClr val="000000"/>
              </a:solidFill>
              <a:latin typeface="Arial" charset="0"/>
            </a:endParaRPr>
          </a:p>
        </p:txBody>
      </p:sp>
      <p:pic>
        <p:nvPicPr>
          <p:cNvPr id="1031" name="Picture 37" descr="Flag Jaune"/>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07950" y="309563"/>
            <a:ext cx="503238"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66876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rgbClr val="C21E52"/>
          </a:solidFill>
          <a:latin typeface="+mn-lt"/>
          <a:ea typeface="+mn-ea"/>
          <a:cs typeface="+mn-cs"/>
        </a:defRPr>
      </a:lvl1pPr>
      <a:lvl2pPr marL="742950" indent="-285750" algn="l" rtl="0" eaLnBrk="0" fontAlgn="base" hangingPunct="0">
        <a:spcBef>
          <a:spcPct val="20000"/>
        </a:spcBef>
        <a:spcAft>
          <a:spcPct val="0"/>
        </a:spcAft>
        <a:buChar char="–"/>
        <a:defRPr sz="2800">
          <a:solidFill>
            <a:srgbClr val="6B839A"/>
          </a:solidFill>
          <a:latin typeface="+mn-lt"/>
        </a:defRPr>
      </a:lvl2pPr>
      <a:lvl3pPr marL="1143000" indent="-228600" algn="l" rtl="0" eaLnBrk="0" fontAlgn="base" hangingPunct="0">
        <a:spcBef>
          <a:spcPct val="20000"/>
        </a:spcBef>
        <a:spcAft>
          <a:spcPct val="0"/>
        </a:spcAft>
        <a:buChar char="•"/>
        <a:defRPr sz="2400">
          <a:solidFill>
            <a:srgbClr val="C21E52"/>
          </a:solidFill>
          <a:latin typeface="+mn-lt"/>
        </a:defRPr>
      </a:lvl3pPr>
      <a:lvl4pPr marL="1600200" indent="-228600" algn="l" rtl="0" eaLnBrk="0" fontAlgn="base" hangingPunct="0">
        <a:spcBef>
          <a:spcPct val="20000"/>
        </a:spcBef>
        <a:spcAft>
          <a:spcPct val="0"/>
        </a:spcAft>
        <a:buChar char="–"/>
        <a:defRPr sz="2000">
          <a:solidFill>
            <a:srgbClr val="6B839A"/>
          </a:solidFill>
          <a:latin typeface="+mn-lt"/>
        </a:defRPr>
      </a:lvl4pPr>
      <a:lvl5pPr marL="2057400" indent="-228600" algn="l" rtl="0" eaLnBrk="0" fontAlgn="base" hangingPunct="0">
        <a:spcBef>
          <a:spcPct val="20000"/>
        </a:spcBef>
        <a:spcAft>
          <a:spcPct val="0"/>
        </a:spcAft>
        <a:buChar char="»"/>
        <a:defRPr sz="2000">
          <a:solidFill>
            <a:srgbClr val="C21E52"/>
          </a:solidFill>
          <a:latin typeface="+mn-lt"/>
        </a:defRPr>
      </a:lvl5pPr>
      <a:lvl6pPr marL="2514600" indent="-228600" algn="l" rtl="0" fontAlgn="base">
        <a:spcBef>
          <a:spcPct val="20000"/>
        </a:spcBef>
        <a:spcAft>
          <a:spcPct val="0"/>
        </a:spcAft>
        <a:buChar char="»"/>
        <a:defRPr sz="2000">
          <a:solidFill>
            <a:srgbClr val="C21E52"/>
          </a:solidFill>
          <a:latin typeface="+mn-lt"/>
        </a:defRPr>
      </a:lvl6pPr>
      <a:lvl7pPr marL="2971800" indent="-228600" algn="l" rtl="0" fontAlgn="base">
        <a:spcBef>
          <a:spcPct val="20000"/>
        </a:spcBef>
        <a:spcAft>
          <a:spcPct val="0"/>
        </a:spcAft>
        <a:buChar char="»"/>
        <a:defRPr sz="2000">
          <a:solidFill>
            <a:srgbClr val="C21E52"/>
          </a:solidFill>
          <a:latin typeface="+mn-lt"/>
        </a:defRPr>
      </a:lvl7pPr>
      <a:lvl8pPr marL="3429000" indent="-228600" algn="l" rtl="0" fontAlgn="base">
        <a:spcBef>
          <a:spcPct val="20000"/>
        </a:spcBef>
        <a:spcAft>
          <a:spcPct val="0"/>
        </a:spcAft>
        <a:buChar char="»"/>
        <a:defRPr sz="2000">
          <a:solidFill>
            <a:srgbClr val="C21E52"/>
          </a:solidFill>
          <a:latin typeface="+mn-lt"/>
        </a:defRPr>
      </a:lvl8pPr>
      <a:lvl9pPr marL="3886200" indent="-228600" algn="l" rtl="0" fontAlgn="base">
        <a:spcBef>
          <a:spcPct val="20000"/>
        </a:spcBef>
        <a:spcAft>
          <a:spcPct val="0"/>
        </a:spcAft>
        <a:buChar char="»"/>
        <a:defRPr sz="2000">
          <a:solidFill>
            <a:srgbClr val="C21E5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ec.europa.eu/research/rea"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hyperlink" Target="mailto:christotraian.branza@ec.europa.eu"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ec.europa.eu/research/participants/portal/ShowDoc/Extensions+Repository/General+Documentation/Guidance+documents+for+FP7/Project+reporting/project_reporting_en.pdf" TargetMode="Externa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ebgate.ec.europa.eu/sesam/index.do" TargetMode="External"/><Relationship Id="rId2" Type="http://schemas.openxmlformats.org/officeDocument/2006/relationships/hyperlink" Target="https://webgate.ec.europa.eu/ecas/index.jsp" TargetMode="External"/><Relationship Id="rId1" Type="http://schemas.openxmlformats.org/officeDocument/2006/relationships/slideLayout" Target="../slideLayouts/slideLayout12.xml"/><Relationship Id="rId4" Type="http://schemas.openxmlformats.org/officeDocument/2006/relationships/image" Target="../media/image21.wmf"/></Relationships>
</file>

<file path=ppt/slides/_rels/slide21.xml.rels><?xml version="1.0" encoding="UTF-8" standalone="yes"?>
<Relationships xmlns="http://schemas.openxmlformats.org/package/2006/relationships"><Relationship Id="rId3" Type="http://schemas.openxmlformats.org/officeDocument/2006/relationships/hyperlink" Target="ftp://ftp.cordis.europa.eu/pub/fp7/docs/presentation-force_en.pdf" TargetMode="External"/><Relationship Id="rId2" Type="http://schemas.openxmlformats.org/officeDocument/2006/relationships/hyperlink" Target="https://webgate.ec.europa.eu/ecas/index.jsp" TargetMode="Externa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hyperlink" Target="http://ec.europa.eu/research/participants/portal/page/fp7_documentation;efp7_SESSION_ID=yc0vSdZTy3lG8CH4KmvJM7J2ChfpphJZJKl2vhBQ6ZQJ2g4f1X5J!1893387052" TargetMode="Externa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images.google.be/imgres?imgurl=http://www.uib.no/bot/bilder/eu-flag.gif&amp;imgrefurl=http://www.uib.no/bot/mcts/qpalen/&amp;h=349&amp;w=519&amp;sz=4&amp;hl=fr&amp;start=1&amp;tbnid=tIl_Su9kO7IeFM:&amp;tbnh=88&amp;tbnw=131&amp;prev=/images?q%3Deu%2Bflag%26gbv%3D2%26hl%3Dfr" TargetMode="Externa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gif"/><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15.pn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ftp://ftp.cordis.europa.eu/pub/fp7/docs/presentation-force_en.pdf"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cordis.europa.eu/fp7/find-doc_en.htm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5" name="Rectangle 5"/>
          <p:cNvSpPr>
            <a:spLocks noGrp="1" noChangeArrowheads="1"/>
          </p:cNvSpPr>
          <p:nvPr>
            <p:ph type="ctrTitle"/>
          </p:nvPr>
        </p:nvSpPr>
        <p:spPr>
          <a:xfrm>
            <a:off x="4719638" y="2651125"/>
            <a:ext cx="4697412" cy="857250"/>
          </a:xfrm>
        </p:spPr>
        <p:txBody>
          <a:bodyPr/>
          <a:lstStyle/>
          <a:p>
            <a:pPr>
              <a:spcBef>
                <a:spcPct val="20000"/>
              </a:spcBef>
              <a:spcAft>
                <a:spcPts val="1000"/>
              </a:spcAft>
            </a:pPr>
            <a:r>
              <a:rPr lang="en-GB" sz="3000" dirty="0" smtClean="0">
                <a:solidFill>
                  <a:schemeClr val="bg1"/>
                </a:solidFill>
                <a:latin typeface="+mn-lt"/>
                <a:ea typeface="+mn-ea"/>
                <a:cs typeface="+mn-cs"/>
              </a:rPr>
              <a:t/>
            </a:r>
            <a:br>
              <a:rPr lang="en-GB" sz="3000" dirty="0" smtClean="0">
                <a:solidFill>
                  <a:schemeClr val="bg1"/>
                </a:solidFill>
                <a:latin typeface="+mn-lt"/>
                <a:ea typeface="+mn-ea"/>
                <a:cs typeface="+mn-cs"/>
              </a:rPr>
            </a:br>
            <a:r>
              <a:rPr lang="en-GB" sz="3000" dirty="0">
                <a:solidFill>
                  <a:schemeClr val="bg1"/>
                </a:solidFill>
                <a:latin typeface="+mn-lt"/>
                <a:ea typeface="+mn-ea"/>
                <a:cs typeface="+mn-cs"/>
              </a:rPr>
              <a:t/>
            </a:r>
            <a:br>
              <a:rPr lang="en-GB" sz="3000" dirty="0">
                <a:solidFill>
                  <a:schemeClr val="bg1"/>
                </a:solidFill>
                <a:latin typeface="+mn-lt"/>
                <a:ea typeface="+mn-ea"/>
                <a:cs typeface="+mn-cs"/>
              </a:rPr>
            </a:br>
            <a:r>
              <a:rPr lang="en-GB" sz="3000" dirty="0" smtClean="0">
                <a:solidFill>
                  <a:schemeClr val="bg1"/>
                </a:solidFill>
                <a:latin typeface="+mn-lt"/>
                <a:ea typeface="+mn-ea"/>
                <a:cs typeface="+mn-cs"/>
              </a:rPr>
              <a:t/>
            </a:r>
            <a:br>
              <a:rPr lang="en-GB" sz="3000" dirty="0" smtClean="0">
                <a:solidFill>
                  <a:schemeClr val="bg1"/>
                </a:solidFill>
                <a:latin typeface="+mn-lt"/>
                <a:ea typeface="+mn-ea"/>
                <a:cs typeface="+mn-cs"/>
              </a:rPr>
            </a:br>
            <a:r>
              <a:rPr lang="en-GB" sz="3000" dirty="0">
                <a:solidFill>
                  <a:schemeClr val="bg1"/>
                </a:solidFill>
                <a:latin typeface="+mn-lt"/>
                <a:ea typeface="+mn-ea"/>
                <a:cs typeface="+mn-cs"/>
              </a:rPr>
              <a:t/>
            </a:r>
            <a:br>
              <a:rPr lang="en-GB" sz="3000" dirty="0">
                <a:solidFill>
                  <a:schemeClr val="bg1"/>
                </a:solidFill>
                <a:latin typeface="+mn-lt"/>
                <a:ea typeface="+mn-ea"/>
                <a:cs typeface="+mn-cs"/>
              </a:rPr>
            </a:br>
            <a:r>
              <a:rPr lang="en-GB" sz="3000" dirty="0" smtClean="0">
                <a:solidFill>
                  <a:schemeClr val="bg1"/>
                </a:solidFill>
                <a:latin typeface="+mn-lt"/>
                <a:ea typeface="+mn-ea"/>
                <a:cs typeface="+mn-cs"/>
              </a:rPr>
              <a:t/>
            </a:r>
            <a:br>
              <a:rPr lang="en-GB" sz="3000" dirty="0" smtClean="0">
                <a:solidFill>
                  <a:schemeClr val="bg1"/>
                </a:solidFill>
                <a:latin typeface="+mn-lt"/>
                <a:ea typeface="+mn-ea"/>
                <a:cs typeface="+mn-cs"/>
              </a:rPr>
            </a:br>
            <a:r>
              <a:rPr lang="en-GB" sz="3000" dirty="0">
                <a:solidFill>
                  <a:schemeClr val="bg1"/>
                </a:solidFill>
                <a:latin typeface="+mn-lt"/>
                <a:ea typeface="+mn-ea"/>
                <a:cs typeface="+mn-cs"/>
              </a:rPr>
              <a:t/>
            </a:r>
            <a:br>
              <a:rPr lang="en-GB" sz="3000" dirty="0">
                <a:solidFill>
                  <a:schemeClr val="bg1"/>
                </a:solidFill>
                <a:latin typeface="+mn-lt"/>
                <a:ea typeface="+mn-ea"/>
                <a:cs typeface="+mn-cs"/>
              </a:rPr>
            </a:br>
            <a:r>
              <a:rPr lang="en-GB" sz="3000" dirty="0" smtClean="0">
                <a:solidFill>
                  <a:schemeClr val="bg1"/>
                </a:solidFill>
                <a:latin typeface="+mn-lt"/>
                <a:ea typeface="+mn-ea"/>
                <a:cs typeface="+mn-cs"/>
              </a:rPr>
              <a:t/>
            </a:r>
            <a:br>
              <a:rPr lang="en-GB" sz="3000" dirty="0" smtClean="0">
                <a:solidFill>
                  <a:schemeClr val="bg1"/>
                </a:solidFill>
                <a:latin typeface="+mn-lt"/>
                <a:ea typeface="+mn-ea"/>
                <a:cs typeface="+mn-cs"/>
              </a:rPr>
            </a:br>
            <a:r>
              <a:rPr lang="en-GB" sz="3000" dirty="0" smtClean="0">
                <a:solidFill>
                  <a:schemeClr val="bg1"/>
                </a:solidFill>
                <a:latin typeface="+mn-lt"/>
                <a:ea typeface="+mn-ea"/>
                <a:cs typeface="+mn-cs"/>
              </a:rPr>
              <a:t>GENIUS</a:t>
            </a:r>
            <a:r>
              <a:rPr lang="en-GB" sz="3000" dirty="0" smtClean="0">
                <a:solidFill>
                  <a:schemeClr val="bg1"/>
                </a:solidFill>
                <a:latin typeface="+mn-lt"/>
                <a:ea typeface="+mn-ea"/>
                <a:cs typeface="+mn-cs"/>
              </a:rPr>
              <a:t/>
            </a:r>
            <a:br>
              <a:rPr lang="en-GB" sz="3000" dirty="0" smtClean="0">
                <a:solidFill>
                  <a:schemeClr val="bg1"/>
                </a:solidFill>
                <a:latin typeface="+mn-lt"/>
                <a:ea typeface="+mn-ea"/>
                <a:cs typeface="+mn-cs"/>
              </a:rPr>
            </a:br>
            <a:r>
              <a:rPr lang="en-GB" sz="3000" dirty="0" smtClean="0">
                <a:solidFill>
                  <a:schemeClr val="bg1"/>
                </a:solidFill>
                <a:latin typeface="+mn-lt"/>
                <a:ea typeface="+mn-ea"/>
                <a:cs typeface="+mn-cs"/>
              </a:rPr>
              <a:t>Kick-off meeting</a:t>
            </a:r>
            <a:r>
              <a:rPr lang="en-GB" sz="9600" dirty="0">
                <a:solidFill>
                  <a:srgbClr val="A50021"/>
                </a:solidFill>
              </a:rPr>
              <a:t/>
            </a:r>
            <a:br>
              <a:rPr lang="en-GB" sz="9600" dirty="0">
                <a:solidFill>
                  <a:srgbClr val="A50021"/>
                </a:solidFill>
              </a:rPr>
            </a:br>
            <a:r>
              <a:rPr lang="en-GB" sz="9600" dirty="0">
                <a:solidFill>
                  <a:srgbClr val="A50021"/>
                </a:solidFill>
              </a:rPr>
              <a:t/>
            </a:r>
            <a:br>
              <a:rPr lang="en-GB" sz="9600" dirty="0">
                <a:solidFill>
                  <a:srgbClr val="A50021"/>
                </a:solidFill>
              </a:rPr>
            </a:br>
            <a:r>
              <a:rPr lang="en-GB" sz="9600" dirty="0" smtClean="0">
                <a:solidFill>
                  <a:srgbClr val="A50021"/>
                </a:solidFill>
              </a:rPr>
              <a:t/>
            </a:r>
            <a:br>
              <a:rPr lang="en-GB" sz="9600" dirty="0" smtClean="0">
                <a:solidFill>
                  <a:srgbClr val="A50021"/>
                </a:solidFill>
              </a:rPr>
            </a:br>
            <a:endParaRPr lang="en-GB" sz="2800" dirty="0"/>
          </a:p>
        </p:txBody>
      </p:sp>
      <p:sp>
        <p:nvSpPr>
          <p:cNvPr id="81927" name="Text Box 7"/>
          <p:cNvSpPr txBox="1">
            <a:spLocks noChangeArrowheads="1"/>
          </p:cNvSpPr>
          <p:nvPr/>
        </p:nvSpPr>
        <p:spPr bwMode="auto">
          <a:xfrm>
            <a:off x="4743449" y="3867150"/>
            <a:ext cx="3996513"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175">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spcBef>
                <a:spcPct val="50000"/>
              </a:spcBef>
            </a:pPr>
            <a:r>
              <a:rPr lang="fr-BE" sz="2400" b="1" i="1" u="sng" dirty="0" smtClean="0">
                <a:solidFill>
                  <a:schemeClr val="bg1"/>
                </a:solidFill>
                <a:latin typeface="Verdana" pitchFamily="34" charset="0"/>
              </a:rPr>
              <a:t>THE CONTEXT, and Guidelines for a good </a:t>
            </a:r>
            <a:r>
              <a:rPr lang="fr-BE" sz="2400" b="1" i="1" u="sng" dirty="0" err="1" smtClean="0">
                <a:solidFill>
                  <a:schemeClr val="bg1"/>
                </a:solidFill>
                <a:latin typeface="Verdana" pitchFamily="34" charset="0"/>
              </a:rPr>
              <a:t>start</a:t>
            </a:r>
            <a:r>
              <a:rPr lang="fr-BE" sz="2400" i="1" dirty="0">
                <a:solidFill>
                  <a:schemeClr val="bg1"/>
                </a:solidFill>
                <a:latin typeface="Verdana" pitchFamily="34" charset="0"/>
              </a:rPr>
              <a:t/>
            </a:r>
            <a:br>
              <a:rPr lang="fr-BE" sz="2400" i="1" dirty="0">
                <a:solidFill>
                  <a:schemeClr val="bg1"/>
                </a:solidFill>
                <a:latin typeface="Verdana" pitchFamily="34" charset="0"/>
              </a:rPr>
            </a:br>
            <a:endParaRPr lang="en-GB" sz="2400" i="1" dirty="0">
              <a:solidFill>
                <a:schemeClr val="bg1"/>
              </a:solidFill>
              <a:latin typeface="Verdana" pitchFamily="34" charset="0"/>
            </a:endParaRPr>
          </a:p>
        </p:txBody>
      </p:sp>
      <p:sp>
        <p:nvSpPr>
          <p:cNvPr id="81929" name="Text Box 9"/>
          <p:cNvSpPr txBox="1">
            <a:spLocks noChangeArrowheads="1"/>
          </p:cNvSpPr>
          <p:nvPr/>
        </p:nvSpPr>
        <p:spPr bwMode="auto">
          <a:xfrm>
            <a:off x="4743450" y="5440363"/>
            <a:ext cx="3921579" cy="1212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175">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lgn="r">
              <a:spcBef>
                <a:spcPct val="20000"/>
              </a:spcBef>
            </a:pPr>
            <a:r>
              <a:rPr lang="fr-FR" sz="1400" dirty="0" smtClean="0">
                <a:solidFill>
                  <a:schemeClr val="bg1"/>
                </a:solidFill>
                <a:latin typeface="Verdana" pitchFamily="34" charset="0"/>
              </a:rPr>
              <a:t>Traian BRANZA</a:t>
            </a:r>
            <a:endParaRPr lang="fr-FR" sz="1400" dirty="0">
              <a:solidFill>
                <a:schemeClr val="bg1"/>
              </a:solidFill>
              <a:latin typeface="Verdana" pitchFamily="34" charset="0"/>
            </a:endParaRPr>
          </a:p>
          <a:p>
            <a:pPr algn="r">
              <a:spcBef>
                <a:spcPct val="20000"/>
              </a:spcBef>
            </a:pPr>
            <a:r>
              <a:rPr lang="fr-FR" sz="1400" dirty="0">
                <a:solidFill>
                  <a:schemeClr val="bg1"/>
                </a:solidFill>
                <a:latin typeface="Verdana" pitchFamily="34" charset="0"/>
              </a:rPr>
              <a:t>REA Unit S2- </a:t>
            </a:r>
            <a:r>
              <a:rPr lang="fr-FR" sz="1400" dirty="0" err="1">
                <a:solidFill>
                  <a:schemeClr val="bg1"/>
                </a:solidFill>
                <a:latin typeface="Verdana" pitchFamily="34" charset="0"/>
              </a:rPr>
              <a:t>Space</a:t>
            </a:r>
            <a:r>
              <a:rPr lang="fr-FR" sz="1400" dirty="0">
                <a:solidFill>
                  <a:schemeClr val="bg1"/>
                </a:solidFill>
                <a:latin typeface="Verdana" pitchFamily="34" charset="0"/>
              </a:rPr>
              <a:t> </a:t>
            </a:r>
            <a:r>
              <a:rPr lang="fr-FR" sz="1400" dirty="0" err="1">
                <a:solidFill>
                  <a:schemeClr val="bg1"/>
                </a:solidFill>
                <a:latin typeface="Verdana" pitchFamily="34" charset="0"/>
              </a:rPr>
              <a:t>Research</a:t>
            </a:r>
            <a:r>
              <a:rPr lang="fr-FR" sz="1400" dirty="0">
                <a:solidFill>
                  <a:schemeClr val="bg1"/>
                </a:solidFill>
                <a:latin typeface="Verdana" pitchFamily="34" charset="0"/>
              </a:rPr>
              <a:t> </a:t>
            </a:r>
          </a:p>
          <a:p>
            <a:pPr>
              <a:spcBef>
                <a:spcPct val="50000"/>
              </a:spcBef>
            </a:pPr>
            <a:r>
              <a:rPr lang="fr-FR" sz="1400" dirty="0">
                <a:solidFill>
                  <a:schemeClr val="bg1"/>
                </a:solidFill>
                <a:latin typeface="Verdana" pitchFamily="34" charset="0"/>
              </a:rPr>
              <a:t>	 </a:t>
            </a:r>
            <a:endParaRPr lang="fr-FR" sz="1400" dirty="0" smtClean="0">
              <a:solidFill>
                <a:schemeClr val="bg1"/>
              </a:solidFill>
              <a:latin typeface="Verdana" pitchFamily="34" charset="0"/>
            </a:endParaRPr>
          </a:p>
          <a:p>
            <a:pPr>
              <a:spcBef>
                <a:spcPct val="50000"/>
              </a:spcBef>
            </a:pPr>
            <a:r>
              <a:rPr lang="fr-FR" sz="1400" dirty="0" smtClean="0">
                <a:solidFill>
                  <a:schemeClr val="bg1"/>
                </a:solidFill>
                <a:latin typeface="Verdana" pitchFamily="34" charset="0"/>
              </a:rPr>
              <a:t>                      </a:t>
            </a:r>
            <a:r>
              <a:rPr lang="fr-FR" sz="1400" dirty="0" smtClean="0">
                <a:solidFill>
                  <a:schemeClr val="bg1"/>
                </a:solidFill>
                <a:latin typeface="Verdana" pitchFamily="34" charset="0"/>
              </a:rPr>
              <a:t>Barcelona</a:t>
            </a:r>
            <a:r>
              <a:rPr lang="fr-FR" sz="1400" dirty="0" smtClean="0">
                <a:solidFill>
                  <a:schemeClr val="bg1"/>
                </a:solidFill>
                <a:latin typeface="Verdana" pitchFamily="34" charset="0"/>
              </a:rPr>
              <a:t>, </a:t>
            </a:r>
            <a:r>
              <a:rPr lang="fr-FR" sz="1400" dirty="0">
                <a:solidFill>
                  <a:schemeClr val="bg1"/>
                </a:solidFill>
                <a:latin typeface="Verdana" pitchFamily="34" charset="0"/>
              </a:rPr>
              <a:t>0</a:t>
            </a:r>
            <a:r>
              <a:rPr lang="fr-FR" sz="1400" dirty="0" smtClean="0">
                <a:solidFill>
                  <a:schemeClr val="bg1"/>
                </a:solidFill>
                <a:latin typeface="Verdana" pitchFamily="34" charset="0"/>
              </a:rPr>
              <a:t>4</a:t>
            </a:r>
            <a:r>
              <a:rPr lang="en-GB" sz="1400" dirty="0" smtClean="0">
                <a:solidFill>
                  <a:schemeClr val="bg1"/>
                </a:solidFill>
                <a:latin typeface="Verdana" pitchFamily="34" charset="0"/>
              </a:rPr>
              <a:t>/12/2013</a:t>
            </a:r>
            <a:endParaRPr lang="fr-FR" sz="1400" dirty="0">
              <a:solidFill>
                <a:schemeClr val="bg1"/>
              </a:solidFill>
              <a:latin typeface="Verdana" pitchFamily="34" charset="0"/>
            </a:endParaRPr>
          </a:p>
        </p:txBody>
      </p:sp>
      <p:pic>
        <p:nvPicPr>
          <p:cNvPr id="81942" name="Picture 22" descr="atmosphere_earthglob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25" y="974725"/>
            <a:ext cx="4257675" cy="59150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bwMode="auto">
          <a:xfrm>
            <a:off x="462085" y="1188410"/>
            <a:ext cx="7891612" cy="5889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eaLnBrk="1" hangingPunct="1"/>
            <a:r>
              <a:rPr lang="en-GB" sz="2600" dirty="0" smtClean="0"/>
              <a:t>Reporting and review</a:t>
            </a:r>
          </a:p>
        </p:txBody>
      </p:sp>
      <p:sp>
        <p:nvSpPr>
          <p:cNvPr id="99331" name="Rectangle 3"/>
          <p:cNvSpPr>
            <a:spLocks noGrp="1" noChangeArrowheads="1"/>
          </p:cNvSpPr>
          <p:nvPr>
            <p:ph type="body" idx="4294967295"/>
          </p:nvPr>
        </p:nvSpPr>
        <p:spPr bwMode="auto">
          <a:xfrm>
            <a:off x="299590" y="1940126"/>
            <a:ext cx="8844409" cy="4248150"/>
          </a:xfrm>
          <a:prstGeom prst="rect">
            <a:avLst/>
          </a:prstGeom>
          <a:solidFill>
            <a:srgbClr val="FFFFFF"/>
          </a:solidFill>
          <a:extLst>
            <a:ext uri="{91240B29-F687-4F45-9708-019B960494DF}">
              <a14:hiddenLine xmlns:a14="http://schemas.microsoft.com/office/drawing/2010/main" w="9525" algn="ctr">
                <a:solidFill>
                  <a:srgbClr val="000000"/>
                </a:solidFill>
                <a:miter lim="800000"/>
                <a:headEnd/>
                <a:tailEnd/>
              </a14:hiddenLine>
            </a:ext>
          </a:extLst>
        </p:spPr>
        <p:txBody>
          <a:bodyPr/>
          <a:lstStyle/>
          <a:p>
            <a:pPr marL="609600" indent="-609600" eaLnBrk="1" hangingPunct="1">
              <a:spcBef>
                <a:spcPct val="35000"/>
              </a:spcBef>
              <a:buClr>
                <a:srgbClr val="A50021"/>
              </a:buClr>
              <a:buFont typeface="Wingdings" pitchFamily="2" charset="2"/>
              <a:buChar char="§"/>
            </a:pPr>
            <a:r>
              <a:rPr lang="en-GB" sz="2000" b="1" dirty="0" smtClean="0"/>
              <a:t>Deliverables</a:t>
            </a:r>
          </a:p>
          <a:p>
            <a:pPr marL="990600" lvl="1" indent="-533400">
              <a:lnSpc>
                <a:spcPct val="90000"/>
              </a:lnSpc>
              <a:spcBef>
                <a:spcPct val="35000"/>
              </a:spcBef>
              <a:buFont typeface="Wingdings" panose="05000000000000000000" pitchFamily="2" charset="2"/>
              <a:buChar char="Ø"/>
            </a:pPr>
            <a:r>
              <a:rPr lang="fr-BE" b="0" dirty="0" smtClean="0">
                <a:solidFill>
                  <a:srgbClr val="5F5F5F"/>
                </a:solidFill>
              </a:rPr>
              <a:t>To </a:t>
            </a:r>
            <a:r>
              <a:rPr lang="fr-BE" b="0" dirty="0" err="1">
                <a:solidFill>
                  <a:srgbClr val="5F5F5F"/>
                </a:solidFill>
              </a:rPr>
              <a:t>be</a:t>
            </a:r>
            <a:r>
              <a:rPr lang="fr-BE" b="0" dirty="0">
                <a:solidFill>
                  <a:srgbClr val="5F5F5F"/>
                </a:solidFill>
              </a:rPr>
              <a:t> </a:t>
            </a:r>
            <a:r>
              <a:rPr lang="fr-BE" b="0" dirty="0" err="1">
                <a:solidFill>
                  <a:srgbClr val="5F5F5F"/>
                </a:solidFill>
              </a:rPr>
              <a:t>submitted</a:t>
            </a:r>
            <a:r>
              <a:rPr lang="fr-BE" b="0" dirty="0">
                <a:solidFill>
                  <a:srgbClr val="5F5F5F"/>
                </a:solidFill>
              </a:rPr>
              <a:t> </a:t>
            </a:r>
            <a:r>
              <a:rPr lang="fr-BE" b="0" dirty="0" err="1">
                <a:solidFill>
                  <a:srgbClr val="5F5F5F"/>
                </a:solidFill>
              </a:rPr>
              <a:t>at</a:t>
            </a:r>
            <a:r>
              <a:rPr lang="fr-BE" b="0" dirty="0">
                <a:solidFill>
                  <a:srgbClr val="5F5F5F"/>
                </a:solidFill>
              </a:rPr>
              <a:t> the date </a:t>
            </a:r>
            <a:r>
              <a:rPr lang="fr-BE" b="0" dirty="0" err="1">
                <a:solidFill>
                  <a:srgbClr val="5F5F5F"/>
                </a:solidFill>
              </a:rPr>
              <a:t>scheduled</a:t>
            </a:r>
            <a:r>
              <a:rPr lang="fr-BE" b="0" dirty="0">
                <a:solidFill>
                  <a:srgbClr val="5F5F5F"/>
                </a:solidFill>
              </a:rPr>
              <a:t> in the </a:t>
            </a:r>
            <a:r>
              <a:rPr lang="fr-BE" b="0" dirty="0" err="1">
                <a:solidFill>
                  <a:srgbClr val="5F5F5F"/>
                </a:solidFill>
              </a:rPr>
              <a:t>work</a:t>
            </a:r>
            <a:r>
              <a:rPr lang="fr-BE" b="0" dirty="0">
                <a:solidFill>
                  <a:srgbClr val="5F5F5F"/>
                </a:solidFill>
              </a:rPr>
              <a:t> plan,</a:t>
            </a:r>
          </a:p>
          <a:p>
            <a:pPr marL="990600" lvl="1" indent="-533400">
              <a:lnSpc>
                <a:spcPct val="90000"/>
              </a:lnSpc>
              <a:spcBef>
                <a:spcPct val="35000"/>
              </a:spcBef>
              <a:buFont typeface="Wingdings" panose="05000000000000000000" pitchFamily="2" charset="2"/>
              <a:buChar char="Ø"/>
            </a:pPr>
            <a:r>
              <a:rPr lang="fr-BE" b="0" dirty="0" smtClean="0">
                <a:solidFill>
                  <a:srgbClr val="5F5F5F"/>
                </a:solidFill>
              </a:rPr>
              <a:t>Via </a:t>
            </a:r>
            <a:r>
              <a:rPr lang="fr-BE" b="0" dirty="0">
                <a:solidFill>
                  <a:srgbClr val="5F5F5F"/>
                </a:solidFill>
              </a:rPr>
              <a:t>SESAM/SEP</a:t>
            </a:r>
          </a:p>
          <a:p>
            <a:pPr marL="990600" lvl="1" indent="-533400">
              <a:lnSpc>
                <a:spcPct val="90000"/>
              </a:lnSpc>
              <a:spcBef>
                <a:spcPct val="35000"/>
              </a:spcBef>
              <a:buFont typeface="Wingdings" panose="05000000000000000000" pitchFamily="2" charset="2"/>
              <a:buChar char="Ø"/>
            </a:pPr>
            <a:r>
              <a:rPr lang="fr-BE" b="0" dirty="0" smtClean="0">
                <a:solidFill>
                  <a:srgbClr val="5F5F5F"/>
                </a:solidFill>
              </a:rPr>
              <a:t>If </a:t>
            </a:r>
            <a:r>
              <a:rPr lang="fr-BE" b="0" dirty="0">
                <a:solidFill>
                  <a:srgbClr val="5F5F5F"/>
                </a:solidFill>
              </a:rPr>
              <a:t>a </a:t>
            </a:r>
            <a:r>
              <a:rPr lang="fr-BE" b="0" dirty="0" err="1">
                <a:solidFill>
                  <a:srgbClr val="5F5F5F"/>
                </a:solidFill>
              </a:rPr>
              <a:t>deliverable</a:t>
            </a:r>
            <a:r>
              <a:rPr lang="fr-BE" b="0" dirty="0">
                <a:solidFill>
                  <a:srgbClr val="5F5F5F"/>
                </a:solidFill>
              </a:rPr>
              <a:t> </a:t>
            </a:r>
            <a:r>
              <a:rPr lang="fr-BE" b="0" dirty="0" err="1">
                <a:solidFill>
                  <a:srgbClr val="5F5F5F"/>
                </a:solidFill>
              </a:rPr>
              <a:t>is</a:t>
            </a:r>
            <a:r>
              <a:rPr lang="fr-BE" b="0" dirty="0">
                <a:solidFill>
                  <a:srgbClr val="5F5F5F"/>
                </a:solidFill>
              </a:rPr>
              <a:t> « </a:t>
            </a:r>
            <a:r>
              <a:rPr lang="fr-BE" b="0" dirty="0" err="1">
                <a:solidFill>
                  <a:srgbClr val="5F5F5F"/>
                </a:solidFill>
              </a:rPr>
              <a:t>late</a:t>
            </a:r>
            <a:r>
              <a:rPr lang="fr-BE" b="0" dirty="0">
                <a:solidFill>
                  <a:srgbClr val="5F5F5F"/>
                </a:solidFill>
              </a:rPr>
              <a:t> », </a:t>
            </a:r>
            <a:r>
              <a:rPr lang="fr-BE" b="0" dirty="0" err="1">
                <a:solidFill>
                  <a:srgbClr val="5F5F5F"/>
                </a:solidFill>
              </a:rPr>
              <a:t>explain</a:t>
            </a:r>
            <a:r>
              <a:rPr lang="fr-BE" b="0" dirty="0">
                <a:solidFill>
                  <a:srgbClr val="5F5F5F"/>
                </a:solidFill>
              </a:rPr>
              <a:t> the </a:t>
            </a:r>
            <a:r>
              <a:rPr lang="fr-BE" b="0" dirty="0" err="1">
                <a:solidFill>
                  <a:srgbClr val="5F5F5F"/>
                </a:solidFill>
              </a:rPr>
              <a:t>reason</a:t>
            </a:r>
            <a:r>
              <a:rPr lang="fr-BE" b="0" dirty="0">
                <a:solidFill>
                  <a:srgbClr val="5F5F5F"/>
                </a:solidFill>
              </a:rPr>
              <a:t>, the </a:t>
            </a:r>
            <a:r>
              <a:rPr lang="fr-BE" b="0" dirty="0" smtClean="0">
                <a:solidFill>
                  <a:srgbClr val="5F5F5F"/>
                </a:solidFill>
              </a:rPr>
              <a:t>corrective </a:t>
            </a:r>
            <a:r>
              <a:rPr lang="fr-BE" b="0" dirty="0">
                <a:solidFill>
                  <a:srgbClr val="5F5F5F"/>
                </a:solidFill>
              </a:rPr>
              <a:t>action </a:t>
            </a:r>
            <a:r>
              <a:rPr lang="fr-BE" b="0" dirty="0" err="1">
                <a:solidFill>
                  <a:srgbClr val="5F5F5F"/>
                </a:solidFill>
              </a:rPr>
              <a:t>undertaken</a:t>
            </a:r>
            <a:r>
              <a:rPr lang="fr-BE" b="0" dirty="0">
                <a:solidFill>
                  <a:srgbClr val="5F5F5F"/>
                </a:solidFill>
              </a:rPr>
              <a:t>, the </a:t>
            </a:r>
            <a:r>
              <a:rPr lang="fr-BE" b="0" dirty="0" err="1">
                <a:solidFill>
                  <a:srgbClr val="5F5F5F"/>
                </a:solidFill>
              </a:rPr>
              <a:t>estimate</a:t>
            </a:r>
            <a:r>
              <a:rPr lang="fr-BE" b="0" dirty="0">
                <a:solidFill>
                  <a:srgbClr val="5F5F5F"/>
                </a:solidFill>
              </a:rPr>
              <a:t> date </a:t>
            </a:r>
            <a:r>
              <a:rPr lang="fr-BE" b="0" dirty="0" smtClean="0">
                <a:solidFill>
                  <a:srgbClr val="5F5F5F"/>
                </a:solidFill>
              </a:rPr>
              <a:t>of </a:t>
            </a:r>
            <a:r>
              <a:rPr lang="fr-BE" b="0" dirty="0" err="1" smtClean="0">
                <a:solidFill>
                  <a:srgbClr val="5F5F5F"/>
                </a:solidFill>
              </a:rPr>
              <a:t>delivery</a:t>
            </a:r>
            <a:endParaRPr lang="fr-BE" b="0" dirty="0">
              <a:solidFill>
                <a:srgbClr val="5F5F5F"/>
              </a:solidFill>
            </a:endParaRPr>
          </a:p>
          <a:p>
            <a:pPr marL="457200" lvl="1" indent="0">
              <a:lnSpc>
                <a:spcPct val="90000"/>
              </a:lnSpc>
              <a:spcBef>
                <a:spcPct val="35000"/>
              </a:spcBef>
              <a:buNone/>
            </a:pPr>
            <a:r>
              <a:rPr lang="fr-BE" b="0" dirty="0" smtClean="0"/>
              <a:t>	The </a:t>
            </a:r>
            <a:r>
              <a:rPr lang="fr-BE" b="0" dirty="0"/>
              <a:t>PO </a:t>
            </a:r>
            <a:r>
              <a:rPr lang="fr-BE" b="0" dirty="0" err="1"/>
              <a:t>will</a:t>
            </a:r>
            <a:r>
              <a:rPr lang="fr-BE" b="0" dirty="0"/>
              <a:t> </a:t>
            </a:r>
            <a:r>
              <a:rPr lang="fr-BE" b="0" dirty="0" err="1"/>
              <a:t>make</a:t>
            </a:r>
            <a:r>
              <a:rPr lang="fr-BE" b="0" dirty="0"/>
              <a:t> an </a:t>
            </a:r>
            <a:r>
              <a:rPr lang="fr-BE" b="0" dirty="0" err="1"/>
              <a:t>assessment</a:t>
            </a:r>
            <a:r>
              <a:rPr lang="fr-BE" b="0" dirty="0"/>
              <a:t> of the situation.</a:t>
            </a:r>
          </a:p>
          <a:p>
            <a:pPr marL="381000" lvl="2" indent="-381000">
              <a:lnSpc>
                <a:spcPct val="90000"/>
              </a:lnSpc>
              <a:buClr>
                <a:schemeClr val="bg1"/>
              </a:buClr>
              <a:tabLst>
                <a:tab pos="450850" algn="l"/>
              </a:tabLst>
            </a:pPr>
            <a:endParaRPr lang="en-GB" sz="1600" b="1" i="1" kern="1200" dirty="0" smtClean="0">
              <a:latin typeface="Verdana" pitchFamily="34" charset="0"/>
              <a:ea typeface="+mn-ea"/>
              <a:cs typeface="+mn-cs"/>
            </a:endParaRPr>
          </a:p>
          <a:p>
            <a:pPr marL="609600" indent="-609600" eaLnBrk="1" hangingPunct="1">
              <a:spcBef>
                <a:spcPct val="35000"/>
              </a:spcBef>
              <a:buClr>
                <a:srgbClr val="A50021"/>
              </a:buClr>
              <a:buFont typeface="Wingdings" pitchFamily="2" charset="2"/>
              <a:buChar char="§"/>
            </a:pPr>
            <a:r>
              <a:rPr lang="en-GB" sz="2000" b="1" dirty="0" smtClean="0"/>
              <a:t>Annual technical reviews review</a:t>
            </a:r>
          </a:p>
          <a:p>
            <a:pPr marL="990600" lvl="1" indent="-533400" eaLnBrk="1" hangingPunct="1">
              <a:lnSpc>
                <a:spcPct val="90000"/>
              </a:lnSpc>
              <a:spcBef>
                <a:spcPct val="35000"/>
              </a:spcBef>
              <a:buFont typeface="Wingdings" panose="05000000000000000000" pitchFamily="2" charset="2"/>
              <a:buChar char="Ø"/>
            </a:pPr>
            <a:r>
              <a:rPr lang="fr-BE" b="0" dirty="0" err="1">
                <a:solidFill>
                  <a:srgbClr val="5F5F5F"/>
                </a:solidFill>
              </a:rPr>
              <a:t>Planned</a:t>
            </a:r>
            <a:r>
              <a:rPr lang="fr-BE" b="0" dirty="0">
                <a:solidFill>
                  <a:srgbClr val="5F5F5F"/>
                </a:solidFill>
              </a:rPr>
              <a:t> </a:t>
            </a:r>
            <a:r>
              <a:rPr lang="fr-BE" b="0" dirty="0" err="1">
                <a:solidFill>
                  <a:srgbClr val="5F5F5F"/>
                </a:solidFill>
              </a:rPr>
              <a:t>at</a:t>
            </a:r>
            <a:r>
              <a:rPr lang="fr-BE" b="0" dirty="0">
                <a:solidFill>
                  <a:srgbClr val="5F5F5F"/>
                </a:solidFill>
              </a:rPr>
              <a:t> </a:t>
            </a:r>
            <a:r>
              <a:rPr lang="fr-BE" b="0" dirty="0" err="1">
                <a:solidFill>
                  <a:srgbClr val="5F5F5F"/>
                </a:solidFill>
              </a:rPr>
              <a:t>month</a:t>
            </a:r>
            <a:r>
              <a:rPr lang="fr-BE" b="0" dirty="0">
                <a:solidFill>
                  <a:srgbClr val="5F5F5F"/>
                </a:solidFill>
              </a:rPr>
              <a:t> </a:t>
            </a:r>
            <a:r>
              <a:rPr lang="fr-BE" b="0" dirty="0" smtClean="0">
                <a:solidFill>
                  <a:srgbClr val="5F5F5F"/>
                </a:solidFill>
              </a:rPr>
              <a:t>12, 24 </a:t>
            </a:r>
            <a:r>
              <a:rPr lang="hu-HU" b="0" dirty="0">
                <a:solidFill>
                  <a:srgbClr val="5F5F5F"/>
                </a:solidFill>
              </a:rPr>
              <a:t>and </a:t>
            </a:r>
            <a:r>
              <a:rPr lang="fr-BE" b="0" dirty="0" smtClean="0">
                <a:solidFill>
                  <a:srgbClr val="5F5F5F"/>
                </a:solidFill>
              </a:rPr>
              <a:t>42</a:t>
            </a:r>
            <a:endParaRPr lang="fr-BE" b="0" dirty="0">
              <a:solidFill>
                <a:srgbClr val="5F5F5F"/>
              </a:solidFill>
            </a:endParaRPr>
          </a:p>
          <a:p>
            <a:pPr marL="990600" lvl="1" indent="-533400" eaLnBrk="1" hangingPunct="1">
              <a:lnSpc>
                <a:spcPct val="90000"/>
              </a:lnSpc>
              <a:spcBef>
                <a:spcPct val="35000"/>
              </a:spcBef>
              <a:buFont typeface="Wingdings" panose="05000000000000000000" pitchFamily="2" charset="2"/>
              <a:buChar char="Ø"/>
            </a:pPr>
            <a:r>
              <a:rPr lang="fr-BE" b="0" dirty="0" err="1">
                <a:solidFill>
                  <a:srgbClr val="5F5F5F"/>
                </a:solidFill>
              </a:rPr>
              <a:t>Present</a:t>
            </a:r>
            <a:r>
              <a:rPr lang="fr-BE" b="0" dirty="0">
                <a:solidFill>
                  <a:srgbClr val="5F5F5F"/>
                </a:solidFill>
              </a:rPr>
              <a:t> the </a:t>
            </a:r>
            <a:r>
              <a:rPr lang="fr-BE" b="0" dirty="0" err="1">
                <a:solidFill>
                  <a:srgbClr val="5F5F5F"/>
                </a:solidFill>
              </a:rPr>
              <a:t>work</a:t>
            </a:r>
            <a:r>
              <a:rPr lang="fr-BE" b="0" dirty="0">
                <a:solidFill>
                  <a:srgbClr val="5F5F5F"/>
                </a:solidFill>
              </a:rPr>
              <a:t> </a:t>
            </a:r>
            <a:r>
              <a:rPr lang="fr-BE" b="0" dirty="0" err="1">
                <a:solidFill>
                  <a:srgbClr val="5F5F5F"/>
                </a:solidFill>
              </a:rPr>
              <a:t>carried</a:t>
            </a:r>
            <a:r>
              <a:rPr lang="fr-BE" b="0" dirty="0">
                <a:solidFill>
                  <a:srgbClr val="5F5F5F"/>
                </a:solidFill>
              </a:rPr>
              <a:t> out, the main </a:t>
            </a:r>
            <a:r>
              <a:rPr lang="fr-BE" b="0" dirty="0" err="1">
                <a:solidFill>
                  <a:srgbClr val="5F5F5F"/>
                </a:solidFill>
              </a:rPr>
              <a:t>achievements</a:t>
            </a:r>
            <a:r>
              <a:rPr lang="fr-BE" b="0" dirty="0">
                <a:solidFill>
                  <a:srgbClr val="5F5F5F"/>
                </a:solidFill>
              </a:rPr>
              <a:t> and the use of the </a:t>
            </a:r>
            <a:r>
              <a:rPr lang="fr-BE" b="0" dirty="0" err="1">
                <a:solidFill>
                  <a:srgbClr val="5F5F5F"/>
                </a:solidFill>
              </a:rPr>
              <a:t>resources</a:t>
            </a:r>
            <a:endParaRPr lang="fr-BE" b="0" dirty="0">
              <a:solidFill>
                <a:srgbClr val="5F5F5F"/>
              </a:solidFill>
            </a:endParaRPr>
          </a:p>
          <a:p>
            <a:pPr marL="990600" lvl="1" indent="-533400" eaLnBrk="1" hangingPunct="1">
              <a:lnSpc>
                <a:spcPct val="90000"/>
              </a:lnSpc>
              <a:spcBef>
                <a:spcPct val="35000"/>
              </a:spcBef>
              <a:buFont typeface="Wingdings" panose="05000000000000000000" pitchFamily="2" charset="2"/>
              <a:buChar char="Ø"/>
            </a:pPr>
            <a:r>
              <a:rPr lang="fr-BE" b="0" dirty="0">
                <a:solidFill>
                  <a:srgbClr val="5F5F5F"/>
                </a:solidFill>
              </a:rPr>
              <a:t>REA </a:t>
            </a:r>
            <a:r>
              <a:rPr lang="fr-BE" b="0" dirty="0" err="1">
                <a:solidFill>
                  <a:srgbClr val="5F5F5F"/>
                </a:solidFill>
              </a:rPr>
              <a:t>will</a:t>
            </a:r>
            <a:r>
              <a:rPr lang="fr-BE" b="0" dirty="0">
                <a:solidFill>
                  <a:srgbClr val="5F5F5F"/>
                </a:solidFill>
              </a:rPr>
              <a:t> </a:t>
            </a:r>
            <a:r>
              <a:rPr lang="fr-BE" b="0" dirty="0" err="1">
                <a:solidFill>
                  <a:srgbClr val="5F5F5F"/>
                </a:solidFill>
              </a:rPr>
              <a:t>be</a:t>
            </a:r>
            <a:r>
              <a:rPr lang="fr-BE" b="0" dirty="0">
                <a:solidFill>
                  <a:srgbClr val="5F5F5F"/>
                </a:solidFill>
              </a:rPr>
              <a:t> </a:t>
            </a:r>
            <a:r>
              <a:rPr lang="fr-BE" b="0" dirty="0" err="1">
                <a:solidFill>
                  <a:srgbClr val="5F5F5F"/>
                </a:solidFill>
              </a:rPr>
              <a:t>assisted</a:t>
            </a:r>
            <a:r>
              <a:rPr lang="fr-BE" b="0" dirty="0">
                <a:solidFill>
                  <a:srgbClr val="5F5F5F"/>
                </a:solidFill>
              </a:rPr>
              <a:t> by </a:t>
            </a:r>
            <a:r>
              <a:rPr lang="fr-BE" b="0" dirty="0" err="1">
                <a:solidFill>
                  <a:srgbClr val="5F5F5F"/>
                </a:solidFill>
              </a:rPr>
              <a:t>external</a:t>
            </a:r>
            <a:r>
              <a:rPr lang="fr-BE" b="0" dirty="0">
                <a:solidFill>
                  <a:srgbClr val="5F5F5F"/>
                </a:solidFill>
              </a:rPr>
              <a:t> </a:t>
            </a:r>
            <a:r>
              <a:rPr lang="fr-BE" b="0" dirty="0" err="1">
                <a:solidFill>
                  <a:srgbClr val="5F5F5F"/>
                </a:solidFill>
              </a:rPr>
              <a:t>reviewers</a:t>
            </a:r>
            <a:endParaRPr lang="fr-BE" b="0" dirty="0">
              <a:solidFill>
                <a:srgbClr val="5F5F5F"/>
              </a:solidFill>
            </a:endParaRPr>
          </a:p>
          <a:p>
            <a:pPr marL="990600" lvl="1" indent="-533400" eaLnBrk="1" hangingPunct="1">
              <a:spcBef>
                <a:spcPct val="35000"/>
              </a:spcBef>
            </a:pPr>
            <a:endParaRPr lang="fr-BE" sz="1600" dirty="0" smtClean="0">
              <a:solidFill>
                <a:srgbClr val="5F5F5F"/>
              </a:solidFill>
            </a:endParaRPr>
          </a:p>
        </p:txBody>
      </p:sp>
      <p:pic>
        <p:nvPicPr>
          <p:cNvPr id="174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6028" y="5570641"/>
            <a:ext cx="1155338" cy="1201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101655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2" fill="hold" nodeType="withEffect">
                                  <p:stCondLst>
                                    <p:cond delay="0"/>
                                  </p:stCondLst>
                                  <p:childTnLst>
                                    <p:set>
                                      <p:cBhvr>
                                        <p:cTn id="6" dur="1" fill="hold">
                                          <p:stCondLst>
                                            <p:cond delay="0"/>
                                          </p:stCondLst>
                                        </p:cTn>
                                        <p:tgtEl>
                                          <p:spTgt spid="99331">
                                            <p:txEl>
                                              <p:pRg st="7" end="7"/>
                                            </p:txEl>
                                          </p:spTgt>
                                        </p:tgtEl>
                                        <p:attrNameLst>
                                          <p:attrName>style.visibility</p:attrName>
                                        </p:attrNameLst>
                                      </p:cBhvr>
                                      <p:to>
                                        <p:strVal val="visible"/>
                                      </p:to>
                                    </p:set>
                                    <p:anim calcmode="lin" valueType="num">
                                      <p:cBhvr additive="base">
                                        <p:cTn id="7" dur="500" fill="hold"/>
                                        <p:tgtEl>
                                          <p:spTgt spid="99331">
                                            <p:txEl>
                                              <p:pRg st="7" end="7"/>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9331">
                                            <p:txEl>
                                              <p:pRg st="7" end="7"/>
                                            </p:txEl>
                                          </p:spTgt>
                                        </p:tgtEl>
                                        <p:attrNameLst>
                                          <p:attrName>ppt_y</p:attrName>
                                        </p:attrNameLst>
                                      </p:cBhvr>
                                      <p:tavLst>
                                        <p:tav tm="0">
                                          <p:val>
                                            <p:strVal val="1+#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99331">
                                            <p:txEl>
                                              <p:pRg st="8" end="8"/>
                                            </p:txEl>
                                          </p:spTgt>
                                        </p:tgtEl>
                                        <p:attrNameLst>
                                          <p:attrName>style.visibility</p:attrName>
                                        </p:attrNameLst>
                                      </p:cBhvr>
                                      <p:to>
                                        <p:strVal val="visible"/>
                                      </p:to>
                                    </p:set>
                                    <p:anim calcmode="lin" valueType="num">
                                      <p:cBhvr additive="base">
                                        <p:cTn id="11" dur="500" fill="hold"/>
                                        <p:tgtEl>
                                          <p:spTgt spid="99331">
                                            <p:txEl>
                                              <p:pRg st="8" end="8"/>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99331">
                                            <p:txEl>
                                              <p:pRg st="8" end="8"/>
                                            </p:txEl>
                                          </p:spTgt>
                                        </p:tgtEl>
                                        <p:attrNameLst>
                                          <p:attrName>ppt_y</p:attrName>
                                        </p:attrNameLst>
                                      </p:cBhvr>
                                      <p:tavLst>
                                        <p:tav tm="0">
                                          <p:val>
                                            <p:strVal val="1+#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99331">
                                            <p:txEl>
                                              <p:pRg st="9" end="9"/>
                                            </p:txEl>
                                          </p:spTgt>
                                        </p:tgtEl>
                                        <p:attrNameLst>
                                          <p:attrName>style.visibility</p:attrName>
                                        </p:attrNameLst>
                                      </p:cBhvr>
                                      <p:to>
                                        <p:strVal val="visible"/>
                                      </p:to>
                                    </p:set>
                                    <p:anim calcmode="lin" valueType="num">
                                      <p:cBhvr additive="base">
                                        <p:cTn id="15" dur="500" fill="hold"/>
                                        <p:tgtEl>
                                          <p:spTgt spid="99331">
                                            <p:txEl>
                                              <p:pRg st="9" end="9"/>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99331">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body" idx="4294967295"/>
          </p:nvPr>
        </p:nvSpPr>
        <p:spPr bwMode="auto">
          <a:xfrm>
            <a:off x="395288" y="1731619"/>
            <a:ext cx="8424862" cy="5111750"/>
          </a:xfrm>
          <a:prstGeom prst="rect">
            <a:avLst/>
          </a:prstGeom>
          <a:solidFill>
            <a:srgbClr val="FFFFFF"/>
          </a:solidFill>
          <a:extLst>
            <a:ext uri="{91240B29-F687-4F45-9708-019B960494DF}">
              <a14:hiddenLine xmlns:a14="http://schemas.microsoft.com/office/drawing/2010/main" w="9525" algn="ctr">
                <a:solidFill>
                  <a:srgbClr val="000000"/>
                </a:solidFill>
                <a:miter lim="800000"/>
                <a:headEnd/>
                <a:tailEnd/>
              </a14:hiddenLine>
            </a:ext>
          </a:extLst>
        </p:spPr>
        <p:txBody>
          <a:bodyPr/>
          <a:lstStyle/>
          <a:p>
            <a:pPr marL="609600" lvl="1" indent="-609600">
              <a:lnSpc>
                <a:spcPct val="90000"/>
              </a:lnSpc>
              <a:spcBef>
                <a:spcPct val="35000"/>
              </a:spcBef>
              <a:buClr>
                <a:srgbClr val="A50021"/>
              </a:buClr>
              <a:buFont typeface="Wingdings" pitchFamily="2" charset="2"/>
              <a:buChar char="§"/>
            </a:pPr>
            <a:r>
              <a:rPr lang="en-GB" i="1" dirty="0">
                <a:ea typeface="+mn-ea"/>
                <a:cs typeface="+mn-cs"/>
              </a:rPr>
              <a:t>Give a clear account of the project activities during the reporting period</a:t>
            </a:r>
          </a:p>
          <a:p>
            <a:pPr marL="1371600" lvl="2" indent="-457200" eaLnBrk="1" hangingPunct="1">
              <a:lnSpc>
                <a:spcPct val="90000"/>
              </a:lnSpc>
              <a:spcBef>
                <a:spcPct val="35000"/>
              </a:spcBef>
            </a:pPr>
            <a:r>
              <a:rPr lang="en-GB" sz="1800" dirty="0" smtClean="0"/>
              <a:t>What did you do?</a:t>
            </a:r>
          </a:p>
          <a:p>
            <a:pPr marL="1371600" lvl="2" indent="-457200" eaLnBrk="1" hangingPunct="1">
              <a:lnSpc>
                <a:spcPct val="90000"/>
              </a:lnSpc>
              <a:spcBef>
                <a:spcPct val="35000"/>
              </a:spcBef>
            </a:pPr>
            <a:r>
              <a:rPr lang="en-GB" sz="1800" dirty="0" smtClean="0"/>
              <a:t>What did you achieve?</a:t>
            </a:r>
          </a:p>
          <a:p>
            <a:pPr marL="1371600" lvl="2" indent="-457200" eaLnBrk="1" hangingPunct="1">
              <a:lnSpc>
                <a:spcPct val="90000"/>
              </a:lnSpc>
              <a:spcBef>
                <a:spcPct val="35000"/>
              </a:spcBef>
            </a:pPr>
            <a:r>
              <a:rPr lang="en-GB" sz="1800" dirty="0" smtClean="0"/>
              <a:t>Which problems did you encounter?</a:t>
            </a:r>
          </a:p>
          <a:p>
            <a:pPr marL="1371600" lvl="2" indent="-457200" eaLnBrk="1" hangingPunct="1">
              <a:lnSpc>
                <a:spcPct val="90000"/>
              </a:lnSpc>
              <a:spcBef>
                <a:spcPct val="35000"/>
              </a:spcBef>
            </a:pPr>
            <a:r>
              <a:rPr lang="en-GB" sz="1800" dirty="0" smtClean="0"/>
              <a:t>How did you spend your budget? Any deviations?</a:t>
            </a:r>
          </a:p>
          <a:p>
            <a:pPr marL="1752600" lvl="3" indent="-381000" eaLnBrk="1" hangingPunct="1">
              <a:lnSpc>
                <a:spcPct val="90000"/>
              </a:lnSpc>
              <a:spcBef>
                <a:spcPct val="35000"/>
              </a:spcBef>
            </a:pPr>
            <a:r>
              <a:rPr lang="fr-BE" sz="1600" dirty="0" smtClean="0">
                <a:solidFill>
                  <a:srgbClr val="5F5F5F"/>
                </a:solidFill>
              </a:rPr>
              <a:t>Personnel: </a:t>
            </a:r>
            <a:r>
              <a:rPr lang="fr-BE" sz="1600" dirty="0" err="1" smtClean="0">
                <a:solidFill>
                  <a:srgbClr val="5F5F5F"/>
                </a:solidFill>
              </a:rPr>
              <a:t>Who</a:t>
            </a:r>
            <a:r>
              <a:rPr lang="fr-BE" sz="1600" dirty="0" smtClean="0">
                <a:solidFill>
                  <a:srgbClr val="5F5F5F"/>
                </a:solidFill>
              </a:rPr>
              <a:t> </a:t>
            </a:r>
            <a:r>
              <a:rPr lang="fr-BE" sz="1600" dirty="0" err="1" smtClean="0">
                <a:solidFill>
                  <a:srgbClr val="5F5F5F"/>
                </a:solidFill>
              </a:rPr>
              <a:t>worked</a:t>
            </a:r>
            <a:r>
              <a:rPr lang="fr-BE" sz="1600" dirty="0" smtClean="0">
                <a:solidFill>
                  <a:srgbClr val="5F5F5F"/>
                </a:solidFill>
              </a:rPr>
              <a:t> on the </a:t>
            </a:r>
            <a:r>
              <a:rPr lang="fr-BE" sz="1600" dirty="0" err="1" smtClean="0">
                <a:solidFill>
                  <a:srgbClr val="5F5F5F"/>
                </a:solidFill>
              </a:rPr>
              <a:t>project</a:t>
            </a:r>
            <a:r>
              <a:rPr lang="fr-BE" sz="1600" dirty="0" smtClean="0">
                <a:solidFill>
                  <a:srgbClr val="5F5F5F"/>
                </a:solidFill>
              </a:rPr>
              <a:t>? How </a:t>
            </a:r>
            <a:r>
              <a:rPr lang="fr-BE" sz="1600" dirty="0" err="1" smtClean="0">
                <a:solidFill>
                  <a:srgbClr val="5F5F5F"/>
                </a:solidFill>
              </a:rPr>
              <a:t>many</a:t>
            </a:r>
            <a:r>
              <a:rPr lang="fr-BE" sz="1600" dirty="0" smtClean="0">
                <a:solidFill>
                  <a:srgbClr val="5F5F5F"/>
                </a:solidFill>
              </a:rPr>
              <a:t> </a:t>
            </a:r>
            <a:r>
              <a:rPr lang="fr-BE" sz="1600" dirty="0" err="1" smtClean="0">
                <a:solidFill>
                  <a:srgbClr val="5F5F5F"/>
                </a:solidFill>
              </a:rPr>
              <a:t>person</a:t>
            </a:r>
            <a:r>
              <a:rPr lang="fr-BE" sz="1600" dirty="0" smtClean="0">
                <a:solidFill>
                  <a:srgbClr val="5F5F5F"/>
                </a:solidFill>
              </a:rPr>
              <a:t>*</a:t>
            </a:r>
            <a:r>
              <a:rPr lang="fr-BE" sz="1600" dirty="0" err="1" smtClean="0">
                <a:solidFill>
                  <a:srgbClr val="5F5F5F"/>
                </a:solidFill>
              </a:rPr>
              <a:t>months</a:t>
            </a:r>
            <a:r>
              <a:rPr lang="fr-BE" sz="1600" dirty="0" smtClean="0">
                <a:solidFill>
                  <a:srgbClr val="5F5F5F"/>
                </a:solidFill>
              </a:rPr>
              <a:t>? How </a:t>
            </a:r>
            <a:r>
              <a:rPr lang="fr-BE" sz="1600" dirty="0" err="1" smtClean="0">
                <a:solidFill>
                  <a:srgbClr val="5F5F5F"/>
                </a:solidFill>
              </a:rPr>
              <a:t>much</a:t>
            </a:r>
            <a:r>
              <a:rPr lang="fr-BE" sz="1600" dirty="0" smtClean="0">
                <a:solidFill>
                  <a:srgbClr val="5F5F5F"/>
                </a:solidFill>
              </a:rPr>
              <a:t>?</a:t>
            </a:r>
          </a:p>
          <a:p>
            <a:pPr marL="2209800" lvl="4" indent="-381000" eaLnBrk="1" hangingPunct="1">
              <a:lnSpc>
                <a:spcPct val="90000"/>
              </a:lnSpc>
              <a:spcBef>
                <a:spcPct val="35000"/>
              </a:spcBef>
            </a:pPr>
            <a:r>
              <a:rPr lang="fr-BE" sz="1600" dirty="0" smtClean="0">
                <a:solidFill>
                  <a:srgbClr val="FF0000"/>
                </a:solidFill>
              </a:rPr>
              <a:t>KEEP TIMESHEETS</a:t>
            </a:r>
          </a:p>
          <a:p>
            <a:pPr marL="1752600" lvl="3" indent="-381000" eaLnBrk="1" hangingPunct="1">
              <a:lnSpc>
                <a:spcPct val="90000"/>
              </a:lnSpc>
              <a:spcBef>
                <a:spcPct val="35000"/>
              </a:spcBef>
            </a:pPr>
            <a:r>
              <a:rPr lang="fr-BE" sz="1600" dirty="0" err="1" smtClean="0">
                <a:solidFill>
                  <a:srgbClr val="5F5F5F"/>
                </a:solidFill>
              </a:rPr>
              <a:t>Travel</a:t>
            </a:r>
            <a:r>
              <a:rPr lang="fr-BE" sz="1600" dirty="0" smtClean="0">
                <a:solidFill>
                  <a:srgbClr val="5F5F5F"/>
                </a:solidFill>
              </a:rPr>
              <a:t>: </a:t>
            </a:r>
            <a:r>
              <a:rPr lang="fr-BE" sz="1600" dirty="0" err="1" smtClean="0">
                <a:solidFill>
                  <a:srgbClr val="5F5F5F"/>
                </a:solidFill>
              </a:rPr>
              <a:t>which</a:t>
            </a:r>
            <a:r>
              <a:rPr lang="fr-BE" sz="1600" dirty="0" smtClean="0">
                <a:solidFill>
                  <a:srgbClr val="5F5F5F"/>
                </a:solidFill>
              </a:rPr>
              <a:t> trips? </a:t>
            </a:r>
            <a:r>
              <a:rPr lang="fr-BE" sz="1600" dirty="0" err="1" smtClean="0">
                <a:solidFill>
                  <a:srgbClr val="5F5F5F"/>
                </a:solidFill>
              </a:rPr>
              <a:t>Where</a:t>
            </a:r>
            <a:r>
              <a:rPr lang="fr-BE" sz="1600" dirty="0" smtClean="0">
                <a:solidFill>
                  <a:srgbClr val="5F5F5F"/>
                </a:solidFill>
              </a:rPr>
              <a:t>? How </a:t>
            </a:r>
            <a:r>
              <a:rPr lang="fr-BE" sz="1600" dirty="0" err="1" smtClean="0">
                <a:solidFill>
                  <a:srgbClr val="5F5F5F"/>
                </a:solidFill>
              </a:rPr>
              <a:t>much</a:t>
            </a:r>
            <a:r>
              <a:rPr lang="fr-BE" sz="1600" dirty="0" smtClean="0">
                <a:solidFill>
                  <a:srgbClr val="5F5F5F"/>
                </a:solidFill>
              </a:rPr>
              <a:t> in total?</a:t>
            </a:r>
          </a:p>
          <a:p>
            <a:pPr marL="1752600" lvl="3" indent="-381000" eaLnBrk="1" hangingPunct="1">
              <a:lnSpc>
                <a:spcPct val="90000"/>
              </a:lnSpc>
              <a:spcBef>
                <a:spcPct val="35000"/>
              </a:spcBef>
            </a:pPr>
            <a:r>
              <a:rPr lang="fr-BE" sz="1600" dirty="0" err="1" smtClean="0">
                <a:solidFill>
                  <a:srgbClr val="5F5F5F"/>
                </a:solidFill>
              </a:rPr>
              <a:t>Any</a:t>
            </a:r>
            <a:r>
              <a:rPr lang="fr-BE" sz="1600" dirty="0" smtClean="0">
                <a:solidFill>
                  <a:srgbClr val="5F5F5F"/>
                </a:solidFill>
              </a:rPr>
              <a:t> </a:t>
            </a:r>
            <a:r>
              <a:rPr lang="fr-BE" sz="1600" dirty="0" err="1" smtClean="0">
                <a:solidFill>
                  <a:srgbClr val="5F5F5F"/>
                </a:solidFill>
              </a:rPr>
              <a:t>subcontracting</a:t>
            </a:r>
            <a:r>
              <a:rPr lang="fr-BE" sz="1600" dirty="0" smtClean="0">
                <a:solidFill>
                  <a:srgbClr val="5F5F5F"/>
                </a:solidFill>
              </a:rPr>
              <a:t>?</a:t>
            </a:r>
          </a:p>
          <a:p>
            <a:pPr marL="1752600" lvl="3" indent="-381000" eaLnBrk="1" hangingPunct="1">
              <a:lnSpc>
                <a:spcPct val="90000"/>
              </a:lnSpc>
              <a:spcBef>
                <a:spcPct val="35000"/>
              </a:spcBef>
            </a:pPr>
            <a:r>
              <a:rPr lang="fr-BE" sz="1600" dirty="0" smtClean="0">
                <a:solidFill>
                  <a:srgbClr val="5F5F5F"/>
                </a:solidFill>
              </a:rPr>
              <a:t>Etc.</a:t>
            </a:r>
            <a:endParaRPr lang="en-GB" sz="1600" dirty="0" smtClean="0">
              <a:solidFill>
                <a:srgbClr val="5F5F5F"/>
              </a:solidFill>
            </a:endParaRPr>
          </a:p>
          <a:p>
            <a:pPr marL="609600" lvl="1" indent="-609600" eaLnBrk="1" hangingPunct="1">
              <a:lnSpc>
                <a:spcPct val="90000"/>
              </a:lnSpc>
              <a:spcBef>
                <a:spcPct val="35000"/>
              </a:spcBef>
              <a:buClr>
                <a:srgbClr val="A50021"/>
              </a:buClr>
              <a:buFont typeface="Wingdings" pitchFamily="2" charset="2"/>
              <a:buChar char="§"/>
            </a:pPr>
            <a:r>
              <a:rPr lang="en-GB" i="1" dirty="0">
                <a:ea typeface="+mn-ea"/>
                <a:cs typeface="+mn-cs"/>
              </a:rPr>
              <a:t>Clear, informative, straight to the point, concise</a:t>
            </a:r>
          </a:p>
          <a:p>
            <a:pPr marL="609600" lvl="1" indent="-609600" eaLnBrk="1" hangingPunct="1">
              <a:lnSpc>
                <a:spcPct val="90000"/>
              </a:lnSpc>
              <a:spcBef>
                <a:spcPct val="35000"/>
              </a:spcBef>
              <a:buClr>
                <a:srgbClr val="A50021"/>
              </a:buClr>
              <a:buFont typeface="Wingdings" pitchFamily="2" charset="2"/>
              <a:buChar char="§"/>
            </a:pPr>
            <a:r>
              <a:rPr lang="en-GB" i="1" dirty="0">
                <a:ea typeface="+mn-ea"/>
                <a:cs typeface="+mn-cs"/>
              </a:rPr>
              <a:t>Transparent communication</a:t>
            </a:r>
          </a:p>
          <a:p>
            <a:pPr marL="609600" lvl="1" indent="-609600" eaLnBrk="1" hangingPunct="1">
              <a:lnSpc>
                <a:spcPct val="90000"/>
              </a:lnSpc>
              <a:spcBef>
                <a:spcPct val="35000"/>
              </a:spcBef>
              <a:buClr>
                <a:srgbClr val="A50021"/>
              </a:buClr>
              <a:buFont typeface="Wingdings" pitchFamily="2" charset="2"/>
              <a:buChar char="§"/>
            </a:pPr>
            <a:r>
              <a:rPr lang="en-GB" i="1" dirty="0">
                <a:ea typeface="+mn-ea"/>
                <a:cs typeface="+mn-cs"/>
              </a:rPr>
              <a:t>On time</a:t>
            </a:r>
          </a:p>
        </p:txBody>
      </p:sp>
      <p:sp>
        <p:nvSpPr>
          <p:cNvPr id="4" name="Rectangle 2"/>
          <p:cNvSpPr txBox="1">
            <a:spLocks noChangeArrowheads="1"/>
          </p:cNvSpPr>
          <p:nvPr/>
        </p:nvSpPr>
        <p:spPr bwMode="auto">
          <a:xfrm>
            <a:off x="490489" y="1188410"/>
            <a:ext cx="7891612" cy="588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58775" algn="l" rtl="0" fontAlgn="base">
              <a:spcBef>
                <a:spcPct val="0"/>
              </a:spcBef>
              <a:spcAft>
                <a:spcPct val="0"/>
              </a:spcAft>
              <a:defRPr sz="3000" b="1">
                <a:solidFill>
                  <a:srgbClr val="0F5494"/>
                </a:solidFill>
                <a:latin typeface="+mj-lt"/>
                <a:ea typeface="+mj-ea"/>
                <a:cs typeface="+mj-cs"/>
              </a:defRPr>
            </a:lvl1pPr>
            <a:lvl2pPr marL="358775" algn="l" rtl="0" fontAlgn="base">
              <a:spcBef>
                <a:spcPct val="0"/>
              </a:spcBef>
              <a:spcAft>
                <a:spcPct val="0"/>
              </a:spcAft>
              <a:defRPr sz="3000" b="1">
                <a:solidFill>
                  <a:srgbClr val="0F5494"/>
                </a:solidFill>
                <a:latin typeface="Verdana" pitchFamily="34" charset="0"/>
              </a:defRPr>
            </a:lvl2pPr>
            <a:lvl3pPr marL="358775" algn="l" rtl="0" fontAlgn="base">
              <a:spcBef>
                <a:spcPct val="0"/>
              </a:spcBef>
              <a:spcAft>
                <a:spcPct val="0"/>
              </a:spcAft>
              <a:defRPr sz="3000" b="1">
                <a:solidFill>
                  <a:srgbClr val="0F5494"/>
                </a:solidFill>
                <a:latin typeface="Verdana" pitchFamily="34" charset="0"/>
              </a:defRPr>
            </a:lvl3pPr>
            <a:lvl4pPr marL="358775" algn="l" rtl="0" fontAlgn="base">
              <a:spcBef>
                <a:spcPct val="0"/>
              </a:spcBef>
              <a:spcAft>
                <a:spcPct val="0"/>
              </a:spcAft>
              <a:defRPr sz="3000" b="1">
                <a:solidFill>
                  <a:srgbClr val="0F5494"/>
                </a:solidFill>
                <a:latin typeface="Verdana" pitchFamily="34" charset="0"/>
              </a:defRPr>
            </a:lvl4pPr>
            <a:lvl5pPr marL="358775" algn="l" rtl="0" fontAlgn="base">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r>
              <a:rPr lang="en-GB" sz="2600" kern="0" dirty="0" smtClean="0"/>
              <a:t>Reports</a:t>
            </a:r>
          </a:p>
        </p:txBody>
      </p:sp>
    </p:spTree>
    <p:extLst>
      <p:ext uri="{BB962C8B-B14F-4D97-AF65-F5344CB8AC3E}">
        <p14:creationId xmlns:p14="http://schemas.microsoft.com/office/powerpoint/2010/main" val="665379012"/>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462085" y="1188410"/>
            <a:ext cx="7891612" cy="588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58775" algn="l" rtl="0" fontAlgn="base">
              <a:spcBef>
                <a:spcPct val="0"/>
              </a:spcBef>
              <a:spcAft>
                <a:spcPct val="0"/>
              </a:spcAft>
              <a:defRPr sz="3000" b="1">
                <a:solidFill>
                  <a:srgbClr val="0F5494"/>
                </a:solidFill>
                <a:latin typeface="+mj-lt"/>
                <a:ea typeface="+mj-ea"/>
                <a:cs typeface="+mj-cs"/>
              </a:defRPr>
            </a:lvl1pPr>
            <a:lvl2pPr marL="358775" algn="l" rtl="0" fontAlgn="base">
              <a:spcBef>
                <a:spcPct val="0"/>
              </a:spcBef>
              <a:spcAft>
                <a:spcPct val="0"/>
              </a:spcAft>
              <a:defRPr sz="3000" b="1">
                <a:solidFill>
                  <a:srgbClr val="0F5494"/>
                </a:solidFill>
                <a:latin typeface="Verdana" pitchFamily="34" charset="0"/>
              </a:defRPr>
            </a:lvl2pPr>
            <a:lvl3pPr marL="358775" algn="l" rtl="0" fontAlgn="base">
              <a:spcBef>
                <a:spcPct val="0"/>
              </a:spcBef>
              <a:spcAft>
                <a:spcPct val="0"/>
              </a:spcAft>
              <a:defRPr sz="3000" b="1">
                <a:solidFill>
                  <a:srgbClr val="0F5494"/>
                </a:solidFill>
                <a:latin typeface="Verdana" pitchFamily="34" charset="0"/>
              </a:defRPr>
            </a:lvl3pPr>
            <a:lvl4pPr marL="358775" algn="l" rtl="0" fontAlgn="base">
              <a:spcBef>
                <a:spcPct val="0"/>
              </a:spcBef>
              <a:spcAft>
                <a:spcPct val="0"/>
              </a:spcAft>
              <a:defRPr sz="3000" b="1">
                <a:solidFill>
                  <a:srgbClr val="0F5494"/>
                </a:solidFill>
                <a:latin typeface="Verdana" pitchFamily="34" charset="0"/>
              </a:defRPr>
            </a:lvl4pPr>
            <a:lvl5pPr marL="358775" algn="l" rtl="0" fontAlgn="base">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r>
              <a:rPr lang="en-GB" sz="2600" kern="0" dirty="0" err="1"/>
              <a:t>Prefinancing</a:t>
            </a:r>
            <a:r>
              <a:rPr lang="en-GB" sz="2600" kern="0" dirty="0"/>
              <a:t>/Guarantee Fund</a:t>
            </a:r>
          </a:p>
        </p:txBody>
      </p:sp>
      <p:sp>
        <p:nvSpPr>
          <p:cNvPr id="3" name="TextBox 2"/>
          <p:cNvSpPr txBox="1"/>
          <p:nvPr/>
        </p:nvSpPr>
        <p:spPr>
          <a:xfrm>
            <a:off x="712346" y="2030807"/>
            <a:ext cx="8038214" cy="4462760"/>
          </a:xfrm>
          <a:prstGeom prst="rect">
            <a:avLst/>
          </a:prstGeom>
          <a:noFill/>
        </p:spPr>
        <p:txBody>
          <a:bodyPr wrap="square" rtlCol="0">
            <a:spAutoFit/>
          </a:bodyPr>
          <a:lstStyle/>
          <a:p>
            <a:pPr marL="342900" indent="-342900">
              <a:buClr>
                <a:srgbClr val="CC0066"/>
              </a:buClr>
              <a:buFontTx/>
              <a:buChar char="•"/>
            </a:pPr>
            <a:r>
              <a:rPr lang="en-GB" sz="2400" b="1" dirty="0" err="1">
                <a:solidFill>
                  <a:srgbClr val="CC0066"/>
                </a:solidFill>
              </a:rPr>
              <a:t>Prefinancing</a:t>
            </a:r>
            <a:r>
              <a:rPr lang="en-GB" sz="2400" b="1" dirty="0">
                <a:solidFill>
                  <a:srgbClr val="CC0066"/>
                </a:solidFill>
              </a:rPr>
              <a:t>:</a:t>
            </a:r>
            <a:r>
              <a:rPr lang="en-GB" sz="2400" dirty="0">
                <a:solidFill>
                  <a:srgbClr val="C21E52"/>
                </a:solidFill>
              </a:rPr>
              <a:t> </a:t>
            </a:r>
          </a:p>
          <a:p>
            <a:pPr marL="800100" lvl="1" indent="-342900">
              <a:buClr>
                <a:srgbClr val="4D4D4D"/>
              </a:buClr>
              <a:buFontTx/>
              <a:buChar char="•"/>
            </a:pPr>
            <a:r>
              <a:rPr lang="hu-HU" sz="2000" dirty="0">
                <a:solidFill>
                  <a:srgbClr val="4D4D4D"/>
                </a:solidFill>
              </a:rPr>
              <a:t>60% of </a:t>
            </a:r>
            <a:r>
              <a:rPr lang="hu-HU" sz="2000" dirty="0" err="1">
                <a:solidFill>
                  <a:srgbClr val="4D4D4D"/>
                </a:solidFill>
              </a:rPr>
              <a:t>the</a:t>
            </a:r>
            <a:r>
              <a:rPr lang="hu-HU" sz="2000" dirty="0">
                <a:solidFill>
                  <a:srgbClr val="4D4D4D"/>
                </a:solidFill>
              </a:rPr>
              <a:t> Total EC </a:t>
            </a:r>
            <a:r>
              <a:rPr lang="hu-HU" sz="2000" dirty="0" err="1">
                <a:solidFill>
                  <a:srgbClr val="4D4D4D"/>
                </a:solidFill>
              </a:rPr>
              <a:t>contribution</a:t>
            </a:r>
            <a:r>
              <a:rPr lang="en-GB" sz="2000" dirty="0">
                <a:solidFill>
                  <a:srgbClr val="4D4D4D"/>
                </a:solidFill>
              </a:rPr>
              <a:t>;</a:t>
            </a:r>
            <a:endParaRPr lang="en-GB" sz="2000" dirty="0"/>
          </a:p>
          <a:p>
            <a:pPr marL="800100" lvl="1" indent="-342900">
              <a:buClr>
                <a:srgbClr val="4D4D4D"/>
              </a:buClr>
              <a:buFontTx/>
              <a:buChar char="•"/>
            </a:pPr>
            <a:r>
              <a:rPr lang="en-GB" sz="2000" b="1" dirty="0" smtClean="0">
                <a:solidFill>
                  <a:srgbClr val="4D4D4D"/>
                </a:solidFill>
              </a:rPr>
              <a:t>GENIUS</a:t>
            </a:r>
            <a:r>
              <a:rPr lang="fr-BE" sz="2000" b="1" dirty="0" smtClean="0">
                <a:solidFill>
                  <a:srgbClr val="4D4D4D"/>
                </a:solidFill>
              </a:rPr>
              <a:t>:</a:t>
            </a:r>
            <a:r>
              <a:rPr lang="hu-HU" sz="2000" b="1" dirty="0" smtClean="0">
                <a:solidFill>
                  <a:srgbClr val="4D4D4D"/>
                </a:solidFill>
              </a:rPr>
              <a:t>  </a:t>
            </a:r>
            <a:r>
              <a:rPr lang="en-GB" sz="2000" b="1" dirty="0">
                <a:solidFill>
                  <a:srgbClr val="4D4D4D"/>
                </a:solidFill>
              </a:rPr>
              <a:t>1</a:t>
            </a:r>
            <a:r>
              <a:rPr lang="hu-HU" sz="2000" b="1" dirty="0" smtClean="0">
                <a:solidFill>
                  <a:srgbClr val="4D4D4D"/>
                </a:solidFill>
              </a:rPr>
              <a:t>,</a:t>
            </a:r>
            <a:r>
              <a:rPr lang="en-GB" sz="2000" b="1" dirty="0" smtClean="0">
                <a:solidFill>
                  <a:srgbClr val="4D4D4D"/>
                </a:solidFill>
              </a:rPr>
              <a:t>205,173.78</a:t>
            </a:r>
            <a:r>
              <a:rPr lang="hu-HU" sz="2000" dirty="0" smtClean="0">
                <a:solidFill>
                  <a:srgbClr val="4D4D4D"/>
                </a:solidFill>
              </a:rPr>
              <a:t> </a:t>
            </a:r>
            <a:r>
              <a:rPr lang="fr-BE" sz="2000" b="1" dirty="0">
                <a:solidFill>
                  <a:srgbClr val="4D4D4D"/>
                </a:solidFill>
              </a:rPr>
              <a:t>EUR </a:t>
            </a:r>
            <a:r>
              <a:rPr lang="fr-BE" sz="2000" dirty="0">
                <a:solidFill>
                  <a:srgbClr val="4D4D4D"/>
                </a:solidFill>
              </a:rPr>
              <a:t>(</a:t>
            </a:r>
            <a:r>
              <a:rPr lang="fr-BE" sz="2000" dirty="0" err="1">
                <a:solidFill>
                  <a:srgbClr val="4D4D4D"/>
                </a:solidFill>
              </a:rPr>
              <a:t>paid</a:t>
            </a:r>
            <a:r>
              <a:rPr lang="fr-BE" sz="2000" dirty="0">
                <a:solidFill>
                  <a:srgbClr val="4D4D4D"/>
                </a:solidFill>
              </a:rPr>
              <a:t> to the </a:t>
            </a:r>
            <a:r>
              <a:rPr lang="fr-BE" sz="2000" dirty="0" err="1">
                <a:solidFill>
                  <a:srgbClr val="4D4D4D"/>
                </a:solidFill>
              </a:rPr>
              <a:t>coordinator</a:t>
            </a:r>
            <a:r>
              <a:rPr lang="fr-BE" sz="2000" dirty="0">
                <a:solidFill>
                  <a:srgbClr val="4D4D4D"/>
                </a:solidFill>
              </a:rPr>
              <a:t> </a:t>
            </a:r>
            <a:r>
              <a:rPr lang="fr-BE" sz="2000" dirty="0" err="1">
                <a:solidFill>
                  <a:srgbClr val="4D4D4D"/>
                </a:solidFill>
              </a:rPr>
              <a:t>within</a:t>
            </a:r>
            <a:r>
              <a:rPr lang="fr-BE" sz="2000" dirty="0">
                <a:solidFill>
                  <a:srgbClr val="4D4D4D"/>
                </a:solidFill>
              </a:rPr>
              <a:t> 45 </a:t>
            </a:r>
            <a:r>
              <a:rPr lang="fr-BE" sz="2000" dirty="0" err="1">
                <a:solidFill>
                  <a:srgbClr val="4D4D4D"/>
                </a:solidFill>
              </a:rPr>
              <a:t>days</a:t>
            </a:r>
            <a:r>
              <a:rPr lang="fr-BE" sz="2000" dirty="0">
                <a:solidFill>
                  <a:srgbClr val="4D4D4D"/>
                </a:solidFill>
              </a:rPr>
              <a:t> </a:t>
            </a:r>
            <a:r>
              <a:rPr lang="fr-BE" sz="2000" dirty="0" err="1">
                <a:solidFill>
                  <a:srgbClr val="4D4D4D"/>
                </a:solidFill>
              </a:rPr>
              <a:t>following</a:t>
            </a:r>
            <a:r>
              <a:rPr lang="fr-BE" sz="2000" dirty="0">
                <a:solidFill>
                  <a:srgbClr val="4D4D4D"/>
                </a:solidFill>
              </a:rPr>
              <a:t> the date of entry </a:t>
            </a:r>
            <a:r>
              <a:rPr lang="fr-BE" sz="2000" dirty="0" err="1">
                <a:solidFill>
                  <a:srgbClr val="4D4D4D"/>
                </a:solidFill>
              </a:rPr>
              <a:t>into</a:t>
            </a:r>
            <a:r>
              <a:rPr lang="fr-BE" sz="2000" dirty="0">
                <a:solidFill>
                  <a:srgbClr val="4D4D4D"/>
                </a:solidFill>
              </a:rPr>
              <a:t> force of the </a:t>
            </a:r>
            <a:r>
              <a:rPr lang="fr-BE" sz="2000" dirty="0" err="1">
                <a:solidFill>
                  <a:srgbClr val="4D4D4D"/>
                </a:solidFill>
              </a:rPr>
              <a:t>grant</a:t>
            </a:r>
            <a:r>
              <a:rPr lang="fr-BE" sz="2000" dirty="0">
                <a:solidFill>
                  <a:srgbClr val="4D4D4D"/>
                </a:solidFill>
              </a:rPr>
              <a:t> agreement). </a:t>
            </a:r>
          </a:p>
          <a:p>
            <a:pPr marL="342900" indent="-342900">
              <a:buClr>
                <a:srgbClr val="C21E52"/>
              </a:buClr>
              <a:buFont typeface="Wingdings" pitchFamily="2" charset="2"/>
              <a:buNone/>
            </a:pPr>
            <a:endParaRPr lang="fr-BE" sz="2000" dirty="0">
              <a:solidFill>
                <a:srgbClr val="4D4D4D"/>
              </a:solidFill>
            </a:endParaRPr>
          </a:p>
          <a:p>
            <a:pPr marL="342900" indent="-342900">
              <a:buClr>
                <a:srgbClr val="CC0066"/>
              </a:buClr>
              <a:buFontTx/>
              <a:buChar char="•"/>
            </a:pPr>
            <a:r>
              <a:rPr lang="en-GB" sz="2400" b="1" dirty="0">
                <a:solidFill>
                  <a:srgbClr val="CC0066"/>
                </a:solidFill>
              </a:rPr>
              <a:t>Guarantee Fund:</a:t>
            </a:r>
            <a:r>
              <a:rPr lang="en-GB" sz="2400" dirty="0">
                <a:solidFill>
                  <a:srgbClr val="CC0066"/>
                </a:solidFill>
              </a:rPr>
              <a:t> </a:t>
            </a:r>
          </a:p>
          <a:p>
            <a:pPr marL="800100" lvl="1" indent="-342900">
              <a:buClr>
                <a:srgbClr val="4D4D4D"/>
              </a:buClr>
              <a:buFontTx/>
              <a:buChar char="•"/>
            </a:pPr>
            <a:r>
              <a:rPr lang="en-GB" sz="2000" dirty="0">
                <a:solidFill>
                  <a:srgbClr val="4D4D4D"/>
                </a:solidFill>
              </a:rPr>
              <a:t>5% of EC contribution; </a:t>
            </a:r>
            <a:r>
              <a:rPr lang="en-GB" sz="2000" dirty="0" smtClean="0">
                <a:solidFill>
                  <a:srgbClr val="4D4D4D"/>
                </a:solidFill>
              </a:rPr>
              <a:t>GENIUS</a:t>
            </a:r>
            <a:r>
              <a:rPr lang="fr-BE" sz="2000" dirty="0" smtClean="0">
                <a:solidFill>
                  <a:srgbClr val="4D4D4D"/>
                </a:solidFill>
              </a:rPr>
              <a:t>:</a:t>
            </a:r>
            <a:r>
              <a:rPr lang="hu-HU" sz="2000" dirty="0" smtClean="0">
                <a:solidFill>
                  <a:srgbClr val="4D4D4D"/>
                </a:solidFill>
              </a:rPr>
              <a:t> </a:t>
            </a:r>
            <a:r>
              <a:rPr lang="en-GB" sz="2000" dirty="0">
                <a:solidFill>
                  <a:srgbClr val="4D4D4D"/>
                </a:solidFill>
              </a:rPr>
              <a:t>124</a:t>
            </a:r>
            <a:r>
              <a:rPr lang="hu-HU" sz="2000" dirty="0" smtClean="0">
                <a:solidFill>
                  <a:srgbClr val="4D4D4D"/>
                </a:solidFill>
              </a:rPr>
              <a:t>,</a:t>
            </a:r>
            <a:r>
              <a:rPr lang="en-GB" sz="2000" dirty="0" smtClean="0">
                <a:solidFill>
                  <a:srgbClr val="4D4D4D"/>
                </a:solidFill>
              </a:rPr>
              <a:t>673</a:t>
            </a:r>
            <a:r>
              <a:rPr lang="hu-HU" sz="2000" dirty="0" smtClean="0">
                <a:solidFill>
                  <a:srgbClr val="4D4D4D"/>
                </a:solidFill>
              </a:rPr>
              <a:t>.</a:t>
            </a:r>
            <a:r>
              <a:rPr lang="en-GB" sz="2000" dirty="0" smtClean="0">
                <a:solidFill>
                  <a:srgbClr val="4D4D4D"/>
                </a:solidFill>
              </a:rPr>
              <a:t>15</a:t>
            </a:r>
            <a:r>
              <a:rPr lang="fr-BE" sz="2000" dirty="0" smtClean="0">
                <a:solidFill>
                  <a:srgbClr val="4D4D4D"/>
                </a:solidFill>
              </a:rPr>
              <a:t> </a:t>
            </a:r>
            <a:r>
              <a:rPr lang="fr-BE" sz="2000" dirty="0">
                <a:solidFill>
                  <a:srgbClr val="4D4D4D"/>
                </a:solidFill>
              </a:rPr>
              <a:t>EUR</a:t>
            </a:r>
            <a:endParaRPr lang="en-GB" sz="2000" dirty="0">
              <a:solidFill>
                <a:srgbClr val="4D4D4D"/>
              </a:solidFill>
            </a:endParaRPr>
          </a:p>
          <a:p>
            <a:pPr marL="800100" lvl="1" indent="-342900">
              <a:buClr>
                <a:srgbClr val="4D4D4D"/>
              </a:buClr>
              <a:buFontTx/>
              <a:buChar char="•"/>
            </a:pPr>
            <a:r>
              <a:rPr lang="en-GB" sz="2000" dirty="0">
                <a:solidFill>
                  <a:srgbClr val="4D4D4D"/>
                </a:solidFill>
              </a:rPr>
              <a:t>No collective financial responsibility in FP7 as was the case in FP6 (still collective scientific responsibility)</a:t>
            </a:r>
          </a:p>
          <a:p>
            <a:pPr marL="800100" lvl="1" indent="-342900">
              <a:buClr>
                <a:srgbClr val="4D4D4D"/>
              </a:buClr>
              <a:buFontTx/>
              <a:buChar char="•"/>
            </a:pPr>
            <a:r>
              <a:rPr lang="en-GB" sz="2000" dirty="0">
                <a:solidFill>
                  <a:srgbClr val="4D4D4D"/>
                </a:solidFill>
              </a:rPr>
              <a:t>At the final payment, the amount contributed to the Fund shall be returned to the beneficiaries via the coordinator</a:t>
            </a:r>
            <a:r>
              <a:rPr lang="en-GB" sz="2400" b="1" dirty="0">
                <a:solidFill>
                  <a:srgbClr val="4D4D4D"/>
                </a:solidFill>
              </a:rPr>
              <a:t> </a:t>
            </a:r>
          </a:p>
          <a:p>
            <a:endParaRPr lang="en-GB" dirty="0"/>
          </a:p>
        </p:txBody>
      </p:sp>
    </p:spTree>
    <p:extLst>
      <p:ext uri="{BB962C8B-B14F-4D97-AF65-F5344CB8AC3E}">
        <p14:creationId xmlns:p14="http://schemas.microsoft.com/office/powerpoint/2010/main" val="6031159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5" name="Rectangle 3"/>
          <p:cNvSpPr>
            <a:spLocks noGrp="1" noChangeArrowheads="1"/>
          </p:cNvSpPr>
          <p:nvPr>
            <p:ph type="body" idx="4294967295"/>
          </p:nvPr>
        </p:nvSpPr>
        <p:spPr bwMode="auto">
          <a:xfrm>
            <a:off x="395288" y="1123950"/>
            <a:ext cx="8424862" cy="2809875"/>
          </a:xfrm>
          <a:prstGeom prst="rect">
            <a:avLst/>
          </a:prstGeom>
          <a:solidFill>
            <a:srgbClr val="FFFFFF"/>
          </a:solidFill>
          <a:extLst>
            <a:ext uri="{91240B29-F687-4F45-9708-019B960494DF}">
              <a14:hiddenLine xmlns:a14="http://schemas.microsoft.com/office/drawing/2010/main" w="9525" algn="ctr">
                <a:solidFill>
                  <a:srgbClr val="000000"/>
                </a:solidFill>
                <a:miter lim="800000"/>
                <a:headEnd/>
                <a:tailEnd/>
              </a14:hiddenLine>
            </a:ext>
          </a:extLst>
        </p:spPr>
        <p:txBody>
          <a:bodyPr/>
          <a:lstStyle/>
          <a:p>
            <a:pPr marL="609600" indent="-609600" eaLnBrk="1" hangingPunct="1">
              <a:spcBef>
                <a:spcPct val="35000"/>
              </a:spcBef>
              <a:buClr>
                <a:srgbClr val="A50021"/>
              </a:buClr>
              <a:buFont typeface="Wingdings" pitchFamily="2" charset="2"/>
              <a:buChar char="§"/>
            </a:pPr>
            <a:r>
              <a:rPr lang="en-GB" sz="3600" b="1" smtClean="0">
                <a:solidFill>
                  <a:schemeClr val="tx1"/>
                </a:solidFill>
              </a:rPr>
              <a:t>Payments</a:t>
            </a:r>
          </a:p>
          <a:p>
            <a:pPr marL="990600" lvl="1" indent="-533400" eaLnBrk="1" hangingPunct="1">
              <a:spcBef>
                <a:spcPct val="35000"/>
              </a:spcBef>
            </a:pPr>
            <a:r>
              <a:rPr lang="fr-BE" sz="2000" smtClean="0">
                <a:solidFill>
                  <a:srgbClr val="5F5F5F"/>
                </a:solidFill>
              </a:rPr>
              <a:t>Linked to submission of complete and correct report, signed form C’s and deliverables</a:t>
            </a:r>
          </a:p>
          <a:p>
            <a:pPr marL="990600" lvl="1" indent="-533400" eaLnBrk="1" hangingPunct="1"/>
            <a:r>
              <a:rPr lang="fr-BE" sz="2000" smtClean="0">
                <a:solidFill>
                  <a:srgbClr val="5F5F5F"/>
                </a:solidFill>
              </a:rPr>
              <a:t>« The Commission shall evaluate and approve project reports and deliverables and disburse the corresponding payments within 105 days of their receipt. »</a:t>
            </a:r>
            <a:endParaRPr lang="en-GB" sz="2000" smtClean="0">
              <a:solidFill>
                <a:srgbClr val="5F5F5F"/>
              </a:solidFill>
            </a:endParaRPr>
          </a:p>
        </p:txBody>
      </p:sp>
      <p:sp>
        <p:nvSpPr>
          <p:cNvPr id="105477" name="Rectangle 5"/>
          <p:cNvSpPr>
            <a:spLocks noChangeArrowheads="1"/>
          </p:cNvSpPr>
          <p:nvPr/>
        </p:nvSpPr>
        <p:spPr bwMode="auto">
          <a:xfrm>
            <a:off x="827088" y="4437063"/>
            <a:ext cx="7777162"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Clr>
                <a:schemeClr val="tx1"/>
              </a:buClr>
              <a:buFont typeface="Wingdings" pitchFamily="2" charset="2"/>
              <a:buChar char="Ü"/>
            </a:pPr>
            <a:r>
              <a:rPr lang="en-GB" sz="1600">
                <a:solidFill>
                  <a:srgbClr val="CC0066"/>
                </a:solidFill>
              </a:rPr>
              <a:t>  </a:t>
            </a:r>
            <a:r>
              <a:rPr lang="en-GB" sz="2000">
                <a:solidFill>
                  <a:srgbClr val="CC0066"/>
                </a:solidFill>
              </a:rPr>
              <a:t>Beneficiaries are allowed to transfer limited budget between different activities and between themselves in so far as the work is carried out as planned in the Description of Work, and upon prior agreement of the PO</a:t>
            </a:r>
          </a:p>
        </p:txBody>
      </p:sp>
    </p:spTree>
    <p:extLst>
      <p:ext uri="{BB962C8B-B14F-4D97-AF65-F5344CB8AC3E}">
        <p14:creationId xmlns:p14="http://schemas.microsoft.com/office/powerpoint/2010/main" val="66419309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05475">
                                            <p:txEl>
                                              <p:pRg st="0" end="0"/>
                                            </p:txEl>
                                          </p:spTgt>
                                        </p:tgtEl>
                                        <p:attrNameLst>
                                          <p:attrName>style.visibility</p:attrName>
                                        </p:attrNameLst>
                                      </p:cBhvr>
                                      <p:to>
                                        <p:strVal val="visible"/>
                                      </p:to>
                                    </p:set>
                                    <p:animEffect transition="in" filter="blinds(horizontal)">
                                      <p:cBhvr>
                                        <p:cTn id="7" dur="500"/>
                                        <p:tgtEl>
                                          <p:spTgt spid="105475">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05475">
                                            <p:txEl>
                                              <p:pRg st="1" end="1"/>
                                            </p:txEl>
                                          </p:spTgt>
                                        </p:tgtEl>
                                        <p:attrNameLst>
                                          <p:attrName>style.visibility</p:attrName>
                                        </p:attrNameLst>
                                      </p:cBhvr>
                                      <p:to>
                                        <p:strVal val="visible"/>
                                      </p:to>
                                    </p:set>
                                    <p:animEffect transition="in" filter="blinds(horizontal)">
                                      <p:cBhvr>
                                        <p:cTn id="10" dur="500"/>
                                        <p:tgtEl>
                                          <p:spTgt spid="105475">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105475">
                                            <p:txEl>
                                              <p:pRg st="2" end="2"/>
                                            </p:txEl>
                                          </p:spTgt>
                                        </p:tgtEl>
                                        <p:attrNameLst>
                                          <p:attrName>style.visibility</p:attrName>
                                        </p:attrNameLst>
                                      </p:cBhvr>
                                      <p:to>
                                        <p:strVal val="visible"/>
                                      </p:to>
                                    </p:set>
                                    <p:animEffect transition="in" filter="blinds(horizontal)">
                                      <p:cBhvr>
                                        <p:cTn id="13" dur="500"/>
                                        <p:tgtEl>
                                          <p:spTgt spid="105475">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05477"/>
                                        </p:tgtEl>
                                        <p:attrNameLst>
                                          <p:attrName>style.visibility</p:attrName>
                                        </p:attrNameLst>
                                      </p:cBhvr>
                                      <p:to>
                                        <p:strVal val="visible"/>
                                      </p:to>
                                    </p:set>
                                    <p:animEffect transition="in" filter="blinds(horizontal)">
                                      <p:cBhvr>
                                        <p:cTn id="18" dur="500"/>
                                        <p:tgtEl>
                                          <p:spTgt spid="1054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3"/>
          <p:cNvSpPr>
            <a:spLocks noChangeArrowheads="1"/>
          </p:cNvSpPr>
          <p:nvPr/>
        </p:nvSpPr>
        <p:spPr bwMode="auto">
          <a:xfrm>
            <a:off x="179388" y="4006850"/>
            <a:ext cx="5184775"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800" b="1" dirty="0" smtClean="0">
                <a:solidFill>
                  <a:schemeClr val="accent2"/>
                </a:solidFill>
                <a:latin typeface="Arial" charset="0"/>
                <a:ea typeface="ＭＳ Ｐゴシック" charset="-128"/>
              </a:rPr>
              <a:t>Traian BRANZA</a:t>
            </a:r>
            <a:endParaRPr lang="en-GB" sz="1800" b="1" dirty="0">
              <a:solidFill>
                <a:schemeClr val="accent2"/>
              </a:solidFill>
              <a:latin typeface="Arial" charset="0"/>
              <a:ea typeface="ＭＳ Ｐゴシック" charset="-128"/>
            </a:endParaRPr>
          </a:p>
          <a:p>
            <a:r>
              <a:rPr lang="en-GB" sz="1800" b="1" dirty="0">
                <a:solidFill>
                  <a:schemeClr val="accent2"/>
                </a:solidFill>
                <a:latin typeface="Arial" charset="0"/>
                <a:ea typeface="ＭＳ Ｐゴシック" charset="-128"/>
              </a:rPr>
              <a:t>REA – Research Executive Agency</a:t>
            </a:r>
          </a:p>
          <a:p>
            <a:r>
              <a:rPr lang="en-GB" sz="1800" dirty="0">
                <a:solidFill>
                  <a:srgbClr val="C21E52"/>
                </a:solidFill>
                <a:latin typeface="Arial" charset="0"/>
                <a:ea typeface="ＭＳ Ｐゴシック" charset="-128"/>
                <a:hlinkClick r:id="rId3"/>
              </a:rPr>
              <a:t>http://ec.europa.eu/research/rea</a:t>
            </a:r>
            <a:r>
              <a:rPr lang="en-GB" sz="1800" dirty="0">
                <a:solidFill>
                  <a:srgbClr val="C21E52"/>
                </a:solidFill>
                <a:latin typeface="Arial" charset="0"/>
                <a:ea typeface="ＭＳ Ｐゴシック" charset="-128"/>
              </a:rPr>
              <a:t> </a:t>
            </a:r>
          </a:p>
          <a:p>
            <a:r>
              <a:rPr lang="en-GB" sz="1800" dirty="0">
                <a:solidFill>
                  <a:srgbClr val="C21E52"/>
                </a:solidFill>
                <a:latin typeface="Arial" charset="0"/>
                <a:ea typeface="ＭＳ Ｐゴシック" charset="-128"/>
              </a:rPr>
              <a:t>@</a:t>
            </a:r>
            <a:r>
              <a:rPr lang="fr-BE" sz="1800" b="1" dirty="0">
                <a:solidFill>
                  <a:srgbClr val="C21E52"/>
                </a:solidFill>
                <a:latin typeface="Arial" charset="0"/>
                <a:ea typeface="ＭＳ Ｐゴシック" charset="-128"/>
                <a:sym typeface="Wingdings 2" pitchFamily="18" charset="2"/>
              </a:rPr>
              <a:t>	</a:t>
            </a:r>
            <a:r>
              <a:rPr lang="fr-BE" sz="1800" dirty="0" smtClean="0">
                <a:solidFill>
                  <a:srgbClr val="C21E52"/>
                </a:solidFill>
                <a:latin typeface="Arial" charset="0"/>
                <a:ea typeface="ＭＳ Ｐゴシック" charset="-128"/>
                <a:sym typeface="Wingdings 2" pitchFamily="18" charset="2"/>
                <a:hlinkClick r:id="rId4"/>
              </a:rPr>
              <a:t>traian.branza@ec.europa.eu</a:t>
            </a:r>
            <a:r>
              <a:rPr lang="fr-BE" sz="1800" dirty="0" smtClean="0">
                <a:solidFill>
                  <a:srgbClr val="C21E52"/>
                </a:solidFill>
                <a:latin typeface="Arial" charset="0"/>
                <a:ea typeface="ＭＳ Ｐゴシック" charset="-128"/>
                <a:sym typeface="Wingdings 2" pitchFamily="18" charset="2"/>
              </a:rPr>
              <a:t> </a:t>
            </a:r>
            <a:endParaRPr lang="fr-BE" sz="1800" dirty="0">
              <a:solidFill>
                <a:srgbClr val="C21E52"/>
              </a:solidFill>
              <a:latin typeface="Arial" charset="0"/>
              <a:ea typeface="ＭＳ Ｐゴシック" charset="-128"/>
              <a:sym typeface="Wingdings 2" pitchFamily="18" charset="2"/>
            </a:endParaRPr>
          </a:p>
          <a:p>
            <a:r>
              <a:rPr lang="en-GB" sz="1800" b="1" dirty="0">
                <a:solidFill>
                  <a:srgbClr val="C21E52"/>
                </a:solidFill>
                <a:latin typeface="Arial" charset="0"/>
                <a:ea typeface="ＭＳ Ｐゴシック" charset="-128"/>
                <a:sym typeface="Wingdings" pitchFamily="2" charset="2"/>
              </a:rPr>
              <a:t> 	</a:t>
            </a:r>
            <a:r>
              <a:rPr lang="en-GB" sz="1800" dirty="0">
                <a:solidFill>
                  <a:srgbClr val="C21E52"/>
                </a:solidFill>
                <a:latin typeface="Arial" charset="0"/>
                <a:ea typeface="ＭＳ Ｐゴシック" charset="-128"/>
                <a:sym typeface="Wingdings" pitchFamily="2" charset="2"/>
              </a:rPr>
              <a:t>COV2 </a:t>
            </a:r>
            <a:r>
              <a:rPr lang="en-GB" sz="1800" dirty="0" smtClean="0">
                <a:solidFill>
                  <a:srgbClr val="C21E52"/>
                </a:solidFill>
                <a:latin typeface="Arial" charset="0"/>
                <a:ea typeface="ＭＳ Ｐゴシック" charset="-128"/>
                <a:sym typeface="Wingdings" pitchFamily="2" charset="2"/>
              </a:rPr>
              <a:t>17/102▪ </a:t>
            </a:r>
            <a:r>
              <a:rPr lang="en-GB" sz="1800" dirty="0">
                <a:solidFill>
                  <a:srgbClr val="C21E52"/>
                </a:solidFill>
                <a:latin typeface="Arial" charset="0"/>
                <a:ea typeface="ＭＳ Ｐゴシック" charset="-128"/>
                <a:sym typeface="Wingdings" pitchFamily="2" charset="2"/>
              </a:rPr>
              <a:t>1049 Brussels ▪ Belgium</a:t>
            </a:r>
          </a:p>
          <a:p>
            <a:r>
              <a:rPr lang="en-GB" sz="1800" dirty="0">
                <a:solidFill>
                  <a:srgbClr val="C21E52"/>
                </a:solidFill>
                <a:latin typeface="Arial" charset="0"/>
                <a:ea typeface="ＭＳ Ｐゴシック" charset="-128"/>
              </a:rPr>
              <a:t>site    	16 Place </a:t>
            </a:r>
            <a:r>
              <a:rPr lang="en-GB" sz="1800" dirty="0" err="1">
                <a:solidFill>
                  <a:srgbClr val="C21E52"/>
                </a:solidFill>
                <a:latin typeface="Arial" charset="0"/>
                <a:ea typeface="ＭＳ Ｐゴシック" charset="-128"/>
              </a:rPr>
              <a:t>Rogier</a:t>
            </a:r>
            <a:r>
              <a:rPr lang="en-GB" sz="1800" dirty="0">
                <a:solidFill>
                  <a:srgbClr val="C21E52"/>
                </a:solidFill>
                <a:latin typeface="Arial" charset="0"/>
                <a:ea typeface="ＭＳ Ｐゴシック" charset="-128"/>
              </a:rPr>
              <a:t> ▪ 1210 Brussels </a:t>
            </a:r>
          </a:p>
          <a:p>
            <a:r>
              <a:rPr lang="fr-BE" sz="1800" dirty="0">
                <a:solidFill>
                  <a:srgbClr val="C21E52"/>
                </a:solidFill>
                <a:latin typeface="Arial" charset="0"/>
                <a:ea typeface="ＭＳ Ｐゴシック" charset="-128"/>
                <a:sym typeface="Wingdings" pitchFamily="2" charset="2"/>
              </a:rPr>
              <a:t></a:t>
            </a:r>
            <a:r>
              <a:rPr lang="en-GB" sz="1800" dirty="0">
                <a:solidFill>
                  <a:srgbClr val="C21E52"/>
                </a:solidFill>
                <a:latin typeface="Arial" charset="0"/>
                <a:ea typeface="ＭＳ Ｐゴシック" charset="-128"/>
              </a:rPr>
              <a:t> 	+32-2-29 </a:t>
            </a:r>
            <a:r>
              <a:rPr lang="en-GB" sz="1800" dirty="0" smtClean="0">
                <a:solidFill>
                  <a:srgbClr val="C21E52"/>
                </a:solidFill>
                <a:latin typeface="Arial" charset="0"/>
                <a:ea typeface="ＭＳ Ｐゴシック" charset="-128"/>
              </a:rPr>
              <a:t>60671</a:t>
            </a:r>
            <a:endParaRPr lang="en-GB" sz="1800" dirty="0">
              <a:solidFill>
                <a:srgbClr val="C21E52"/>
              </a:solidFill>
              <a:latin typeface="Arial" charset="0"/>
              <a:ea typeface="ＭＳ Ｐゴシック" charset="-128"/>
            </a:endParaRPr>
          </a:p>
          <a:p>
            <a:r>
              <a:rPr lang="en-GB" sz="1800" b="1" dirty="0">
                <a:solidFill>
                  <a:srgbClr val="C21E52"/>
                </a:solidFill>
                <a:latin typeface="Arial" charset="0"/>
                <a:ea typeface="ＭＳ Ｐゴシック" charset="-128"/>
                <a:sym typeface="Wingdings 2" pitchFamily="18" charset="2"/>
              </a:rPr>
              <a:t>  	</a:t>
            </a:r>
            <a:r>
              <a:rPr lang="en-GB" sz="1800" dirty="0">
                <a:solidFill>
                  <a:srgbClr val="C21E52"/>
                </a:solidFill>
                <a:latin typeface="Arial" charset="0"/>
                <a:ea typeface="ＭＳ Ｐゴシック" charset="-128"/>
              </a:rPr>
              <a:t>+32-2-29 79646</a:t>
            </a:r>
          </a:p>
        </p:txBody>
      </p:sp>
      <p:pic>
        <p:nvPicPr>
          <p:cNvPr id="130051" name="Picture 4" descr="p42_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08625" y="1557338"/>
            <a:ext cx="2879725"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052" name="Rectangle 5"/>
          <p:cNvSpPr>
            <a:spLocks noChangeArrowheads="1"/>
          </p:cNvSpPr>
          <p:nvPr/>
        </p:nvSpPr>
        <p:spPr bwMode="auto">
          <a:xfrm>
            <a:off x="6011863" y="5876925"/>
            <a:ext cx="22320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900">
                <a:solidFill>
                  <a:schemeClr val="tx1"/>
                </a:solidFill>
                <a:latin typeface="Arial" charset="0"/>
                <a:ea typeface="ＭＳ Ｐゴシック" charset="-128"/>
              </a:rPr>
              <a:t>Copyright © 2007-2009 Close Comfort</a:t>
            </a:r>
          </a:p>
        </p:txBody>
      </p:sp>
      <p:sp>
        <p:nvSpPr>
          <p:cNvPr id="43015" name="Text Box 7"/>
          <p:cNvSpPr txBox="1">
            <a:spLocks noChangeArrowheads="1"/>
          </p:cNvSpPr>
          <p:nvPr/>
        </p:nvSpPr>
        <p:spPr bwMode="auto">
          <a:xfrm>
            <a:off x="-69450" y="1669427"/>
            <a:ext cx="5397631"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GB" sz="3200" i="1" dirty="0">
                <a:solidFill>
                  <a:schemeClr val="accent2"/>
                </a:solidFill>
                <a:ea typeface="ＭＳ Ｐゴシック" charset="-128"/>
              </a:rPr>
              <a:t>Thank you for your attention</a:t>
            </a:r>
            <a:r>
              <a:rPr lang="en-GB" sz="3200" i="1" dirty="0" smtClean="0">
                <a:solidFill>
                  <a:schemeClr val="accent2"/>
                </a:solidFill>
                <a:ea typeface="ＭＳ Ｐゴシック" charset="-128"/>
              </a:rPr>
              <a:t>!</a:t>
            </a:r>
          </a:p>
          <a:p>
            <a:endParaRPr lang="en-GB" sz="3200" i="1" dirty="0">
              <a:solidFill>
                <a:schemeClr val="accent2"/>
              </a:solidFill>
              <a:ea typeface="ＭＳ Ｐゴシック" charset="-128"/>
            </a:endParaRPr>
          </a:p>
        </p:txBody>
      </p:sp>
    </p:spTree>
    <p:extLst>
      <p:ext uri="{BB962C8B-B14F-4D97-AF65-F5344CB8AC3E}">
        <p14:creationId xmlns:p14="http://schemas.microsoft.com/office/powerpoint/2010/main" val="3796604380"/>
      </p:ext>
    </p:extLst>
  </p:cSld>
  <p:clrMapOvr>
    <a:masterClrMapping/>
  </p:clrMapOvr>
  <p:transition>
    <p:blinds/>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type="body" idx="1"/>
          </p:nvPr>
        </p:nvSpPr>
        <p:spPr bwMode="auto">
          <a:xfrm>
            <a:off x="250825" y="1600200"/>
            <a:ext cx="8713788" cy="45259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eaLnBrk="1" hangingPunct="1">
              <a:buFontTx/>
              <a:buNone/>
            </a:pPr>
            <a:r>
              <a:rPr lang="fr-BE" i="1" dirty="0" err="1" smtClean="0">
                <a:solidFill>
                  <a:srgbClr val="4D4D4D"/>
                </a:solidFill>
              </a:rPr>
              <a:t>Additional</a:t>
            </a:r>
            <a:r>
              <a:rPr lang="fr-BE" i="1" dirty="0" smtClean="0">
                <a:solidFill>
                  <a:srgbClr val="4D4D4D"/>
                </a:solidFill>
              </a:rPr>
              <a:t> information on </a:t>
            </a:r>
            <a:r>
              <a:rPr lang="fr-BE" i="1" dirty="0" err="1" smtClean="0">
                <a:solidFill>
                  <a:srgbClr val="4D4D4D"/>
                </a:solidFill>
              </a:rPr>
              <a:t>project</a:t>
            </a:r>
            <a:r>
              <a:rPr lang="fr-BE" i="1" dirty="0" smtClean="0">
                <a:solidFill>
                  <a:srgbClr val="4D4D4D"/>
                </a:solidFill>
              </a:rPr>
              <a:t> management:</a:t>
            </a:r>
          </a:p>
          <a:p>
            <a:pPr eaLnBrk="1" hangingPunct="1"/>
            <a:r>
              <a:rPr lang="fr-BE" sz="2800" dirty="0" err="1" smtClean="0">
                <a:solidFill>
                  <a:srgbClr val="4D4D4D"/>
                </a:solidFill>
              </a:rPr>
              <a:t>reporting</a:t>
            </a:r>
            <a:r>
              <a:rPr lang="fr-BE" sz="2800" dirty="0" smtClean="0">
                <a:solidFill>
                  <a:srgbClr val="4D4D4D"/>
                </a:solidFill>
              </a:rPr>
              <a:t>, </a:t>
            </a:r>
          </a:p>
          <a:p>
            <a:pPr eaLnBrk="1" hangingPunct="1"/>
            <a:r>
              <a:rPr lang="fr-BE" sz="2800" dirty="0" err="1" smtClean="0">
                <a:solidFill>
                  <a:srgbClr val="4D4D4D"/>
                </a:solidFill>
              </a:rPr>
              <a:t>auditing</a:t>
            </a:r>
            <a:r>
              <a:rPr lang="fr-BE" sz="2800" dirty="0" smtClean="0">
                <a:solidFill>
                  <a:srgbClr val="4D4D4D"/>
                </a:solidFill>
              </a:rPr>
              <a:t>, </a:t>
            </a:r>
          </a:p>
          <a:p>
            <a:pPr eaLnBrk="1" hangingPunct="1"/>
            <a:r>
              <a:rPr lang="fr-BE" sz="2800" dirty="0" smtClean="0">
                <a:solidFill>
                  <a:srgbClr val="4D4D4D"/>
                </a:solidFill>
              </a:rPr>
              <a:t>GA </a:t>
            </a:r>
            <a:r>
              <a:rPr lang="fr-BE" sz="2800" dirty="0" err="1" smtClean="0">
                <a:solidFill>
                  <a:srgbClr val="4D4D4D"/>
                </a:solidFill>
              </a:rPr>
              <a:t>amendments</a:t>
            </a:r>
            <a:r>
              <a:rPr lang="fr-BE" sz="2800" dirty="0" smtClean="0">
                <a:solidFill>
                  <a:srgbClr val="4D4D4D"/>
                </a:solidFill>
              </a:rPr>
              <a:t> </a:t>
            </a:r>
            <a:r>
              <a:rPr lang="fr-BE" sz="2800" dirty="0" smtClean="0">
                <a:solidFill>
                  <a:srgbClr val="4D4D4D"/>
                </a:solidFill>
              </a:rPr>
              <a:t> </a:t>
            </a:r>
            <a:endParaRPr lang="fr-BE" sz="2800" dirty="0" smtClean="0">
              <a:solidFill>
                <a:srgbClr val="4D4D4D"/>
              </a:solidFill>
            </a:endParaRPr>
          </a:p>
          <a:p>
            <a:pPr eaLnBrk="1" hangingPunct="1"/>
            <a:r>
              <a:rPr lang="fr-BE" sz="2800" dirty="0" smtClean="0">
                <a:solidFill>
                  <a:srgbClr val="4D4D4D"/>
                </a:solidFill>
              </a:rPr>
              <a:t>publication issues</a:t>
            </a:r>
            <a:endParaRPr lang="en-GB" sz="2800" dirty="0" smtClean="0">
              <a:solidFill>
                <a:srgbClr val="4D4D4D"/>
              </a:solidFill>
            </a:endParaRPr>
          </a:p>
        </p:txBody>
      </p:sp>
    </p:spTree>
    <p:extLst>
      <p:ext uri="{BB962C8B-B14F-4D97-AF65-F5344CB8AC3E}">
        <p14:creationId xmlns:p14="http://schemas.microsoft.com/office/powerpoint/2010/main" val="3986672817"/>
      </p:ext>
    </p:extLst>
  </p:cSld>
  <p:clrMapOvr>
    <a:masterClrMapping/>
  </p:clrMapOvr>
  <p:transition spd="med">
    <p:zoom dir="in"/>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3132138" y="1125538"/>
            <a:ext cx="2305050"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90000"/>
              </a:lnSpc>
              <a:spcBef>
                <a:spcPct val="50000"/>
              </a:spcBef>
            </a:pPr>
            <a:r>
              <a:rPr lang="fr-BE" sz="3200" dirty="0" err="1" smtClean="0">
                <a:solidFill>
                  <a:srgbClr val="4D4D4D"/>
                </a:solidFill>
              </a:rPr>
              <a:t>Reporting</a:t>
            </a:r>
            <a:endParaRPr lang="en-GB" sz="3200" dirty="0" smtClean="0">
              <a:solidFill>
                <a:srgbClr val="4D4D4D"/>
              </a:solidFill>
            </a:endParaRPr>
          </a:p>
        </p:txBody>
      </p:sp>
      <p:sp>
        <p:nvSpPr>
          <p:cNvPr id="23555" name="Rectangle 3"/>
          <p:cNvSpPr>
            <a:spLocks noChangeArrowheads="1"/>
          </p:cNvSpPr>
          <p:nvPr/>
        </p:nvSpPr>
        <p:spPr bwMode="auto">
          <a:xfrm>
            <a:off x="468313" y="2657475"/>
            <a:ext cx="8280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342900" indent="-342900">
              <a:buClr>
                <a:srgbClr val="009999"/>
              </a:buClr>
              <a:buFont typeface="Wingdings" pitchFamily="2" charset="2"/>
              <a:buChar char="§"/>
            </a:pPr>
            <a:endParaRPr lang="en-GB" sz="2400" b="1" smtClean="0">
              <a:solidFill>
                <a:srgbClr val="000000"/>
              </a:solidFill>
              <a:latin typeface="Book Antiqua" pitchFamily="18" charset="0"/>
            </a:endParaRPr>
          </a:p>
          <a:p>
            <a:pPr marL="342900" indent="-342900">
              <a:buClr>
                <a:srgbClr val="009999"/>
              </a:buClr>
              <a:buFont typeface="Wingdings" pitchFamily="2" charset="2"/>
              <a:buChar char="§"/>
            </a:pPr>
            <a:endParaRPr lang="en-GB" sz="2400" b="1" smtClean="0">
              <a:solidFill>
                <a:srgbClr val="000000"/>
              </a:solidFill>
              <a:latin typeface="Book Antiqua" pitchFamily="18" charset="0"/>
            </a:endParaRPr>
          </a:p>
        </p:txBody>
      </p:sp>
      <p:sp>
        <p:nvSpPr>
          <p:cNvPr id="23556" name="Rectangle 4"/>
          <p:cNvSpPr>
            <a:spLocks noChangeArrowheads="1"/>
          </p:cNvSpPr>
          <p:nvPr/>
        </p:nvSpPr>
        <p:spPr bwMode="auto">
          <a:xfrm>
            <a:off x="395288" y="2060575"/>
            <a:ext cx="8208962" cy="3600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0850" indent="-450850">
              <a:spcBef>
                <a:spcPct val="50000"/>
              </a:spcBef>
            </a:pPr>
            <a:r>
              <a:rPr lang="en-GB" sz="2400" dirty="0" smtClean="0">
                <a:solidFill>
                  <a:srgbClr val="4D4D4D"/>
                </a:solidFill>
                <a:latin typeface="Arial" charset="0"/>
              </a:rPr>
              <a:t>During the course of </a:t>
            </a:r>
            <a:r>
              <a:rPr lang="en-GB" sz="2400" dirty="0" smtClean="0">
                <a:solidFill>
                  <a:srgbClr val="4D4D4D"/>
                </a:solidFill>
                <a:latin typeface="Arial" charset="0"/>
              </a:rPr>
              <a:t>GENIUS</a:t>
            </a:r>
            <a:r>
              <a:rPr lang="en-GB" sz="2400" dirty="0" smtClean="0">
                <a:solidFill>
                  <a:srgbClr val="4D4D4D"/>
                </a:solidFill>
                <a:latin typeface="Arial" charset="0"/>
              </a:rPr>
              <a:t>, </a:t>
            </a:r>
            <a:r>
              <a:rPr lang="en-GB" sz="2400" dirty="0" smtClean="0">
                <a:solidFill>
                  <a:srgbClr val="4D4D4D"/>
                </a:solidFill>
                <a:latin typeface="Arial" charset="0"/>
              </a:rPr>
              <a:t>the consortium should submit:</a:t>
            </a:r>
          </a:p>
          <a:p>
            <a:pPr marL="450850" indent="-450850">
              <a:spcBef>
                <a:spcPct val="50000"/>
              </a:spcBef>
              <a:buClr>
                <a:srgbClr val="CC0066"/>
              </a:buClr>
              <a:buFontTx/>
              <a:buChar char="•"/>
            </a:pPr>
            <a:r>
              <a:rPr lang="en-GB" sz="2400" dirty="0" smtClean="0">
                <a:solidFill>
                  <a:srgbClr val="4D4D4D"/>
                </a:solidFill>
                <a:latin typeface="Arial" charset="0"/>
              </a:rPr>
              <a:t>The </a:t>
            </a:r>
            <a:r>
              <a:rPr lang="en-GB" sz="2400" dirty="0" smtClean="0">
                <a:solidFill>
                  <a:srgbClr val="CC0066"/>
                </a:solidFill>
                <a:latin typeface="Arial" charset="0"/>
              </a:rPr>
              <a:t>deliverables</a:t>
            </a:r>
            <a:r>
              <a:rPr lang="en-GB" sz="2400" dirty="0" smtClean="0">
                <a:solidFill>
                  <a:srgbClr val="4D4D4D"/>
                </a:solidFill>
                <a:latin typeface="Arial" charset="0"/>
              </a:rPr>
              <a:t> identified in Description of Work of the Grant Agreement, according to the timetable specified in the Deliverables list </a:t>
            </a:r>
            <a:endParaRPr lang="hu-HU" sz="2400" dirty="0" smtClean="0">
              <a:solidFill>
                <a:srgbClr val="4D4D4D"/>
              </a:solidFill>
              <a:latin typeface="Arial" charset="0"/>
            </a:endParaRPr>
          </a:p>
          <a:p>
            <a:pPr marL="450850" indent="-450850">
              <a:spcBef>
                <a:spcPct val="50000"/>
              </a:spcBef>
              <a:buClr>
                <a:srgbClr val="CC0066"/>
              </a:buClr>
              <a:buFontTx/>
              <a:buChar char="•"/>
            </a:pPr>
            <a:r>
              <a:rPr lang="en-GB" sz="2400" dirty="0" smtClean="0">
                <a:solidFill>
                  <a:srgbClr val="4D4D4D"/>
                </a:solidFill>
                <a:latin typeface="Arial" charset="0"/>
              </a:rPr>
              <a:t>A </a:t>
            </a:r>
            <a:r>
              <a:rPr lang="en-GB" sz="2400" dirty="0" smtClean="0">
                <a:solidFill>
                  <a:srgbClr val="CC0066"/>
                </a:solidFill>
                <a:latin typeface="Arial" charset="0"/>
              </a:rPr>
              <a:t>periodic report</a:t>
            </a:r>
            <a:r>
              <a:rPr lang="en-GB" sz="2400" dirty="0" smtClean="0">
                <a:solidFill>
                  <a:srgbClr val="4D4D4D"/>
                </a:solidFill>
                <a:latin typeface="Arial" charset="0"/>
              </a:rPr>
              <a:t> within </a:t>
            </a:r>
            <a:r>
              <a:rPr lang="en-GB" sz="2400" u="sng" dirty="0" smtClean="0">
                <a:solidFill>
                  <a:srgbClr val="4D4D4D"/>
                </a:solidFill>
                <a:latin typeface="Arial" charset="0"/>
              </a:rPr>
              <a:t>60 days</a:t>
            </a:r>
            <a:r>
              <a:rPr lang="en-GB" sz="2400" dirty="0" smtClean="0">
                <a:solidFill>
                  <a:srgbClr val="4D4D4D"/>
                </a:solidFill>
                <a:latin typeface="Arial" charset="0"/>
              </a:rPr>
              <a:t> of the end of each reporting period (including the last reporting period)</a:t>
            </a:r>
          </a:p>
          <a:p>
            <a:pPr marL="450850" indent="-450850">
              <a:spcBef>
                <a:spcPct val="50000"/>
              </a:spcBef>
              <a:buClr>
                <a:srgbClr val="FF3300"/>
              </a:buClr>
              <a:buFont typeface="Wingdings" pitchFamily="2" charset="2"/>
              <a:buNone/>
            </a:pPr>
            <a:r>
              <a:rPr lang="fr-BE" sz="2400" dirty="0" smtClean="0">
                <a:solidFill>
                  <a:srgbClr val="4D4D4D"/>
                </a:solidFill>
                <a:latin typeface="Arial" charset="0"/>
              </a:rPr>
              <a:t>	</a:t>
            </a:r>
            <a:endParaRPr lang="en-GB" sz="2400" u="sng" dirty="0" smtClean="0">
              <a:solidFill>
                <a:srgbClr val="CC0066"/>
              </a:solidFill>
              <a:latin typeface="Arial" charset="0"/>
            </a:endParaRPr>
          </a:p>
        </p:txBody>
      </p:sp>
      <p:pic>
        <p:nvPicPr>
          <p:cNvPr id="2355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7625" y="115888"/>
            <a:ext cx="1296988" cy="177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15044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3059113" y="333375"/>
            <a:ext cx="5903912"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90000"/>
              </a:lnSpc>
              <a:spcBef>
                <a:spcPct val="50000"/>
              </a:spcBef>
            </a:pPr>
            <a:r>
              <a:rPr lang="fr-BE" sz="2400" smtClean="0">
                <a:solidFill>
                  <a:srgbClr val="4D4D4D"/>
                </a:solidFill>
              </a:rPr>
              <a:t>Guidance Notes on Project Reporting</a:t>
            </a:r>
            <a:endParaRPr lang="en-GB" sz="2400" smtClean="0">
              <a:solidFill>
                <a:srgbClr val="4D4D4D"/>
              </a:solidFill>
            </a:endParaRPr>
          </a:p>
        </p:txBody>
      </p:sp>
      <p:sp>
        <p:nvSpPr>
          <p:cNvPr id="24579" name="Rectangle 3"/>
          <p:cNvSpPr>
            <a:spLocks noChangeArrowheads="1"/>
          </p:cNvSpPr>
          <p:nvPr/>
        </p:nvSpPr>
        <p:spPr bwMode="auto">
          <a:xfrm>
            <a:off x="468313" y="2657475"/>
            <a:ext cx="8280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342900" indent="-342900">
              <a:buClr>
                <a:srgbClr val="009999"/>
              </a:buClr>
              <a:buFont typeface="Wingdings" pitchFamily="2" charset="2"/>
              <a:buChar char="§"/>
            </a:pPr>
            <a:endParaRPr lang="en-GB" sz="2400" b="1" smtClean="0">
              <a:solidFill>
                <a:srgbClr val="000000"/>
              </a:solidFill>
              <a:latin typeface="Book Antiqua" pitchFamily="18" charset="0"/>
            </a:endParaRPr>
          </a:p>
          <a:p>
            <a:pPr marL="342900" indent="-342900">
              <a:buClr>
                <a:srgbClr val="009999"/>
              </a:buClr>
              <a:buFont typeface="Wingdings" pitchFamily="2" charset="2"/>
              <a:buChar char="§"/>
            </a:pPr>
            <a:endParaRPr lang="en-GB" sz="2400" b="1" smtClean="0">
              <a:solidFill>
                <a:srgbClr val="000000"/>
              </a:solidFill>
              <a:latin typeface="Book Antiqua" pitchFamily="18" charset="0"/>
            </a:endParaRPr>
          </a:p>
        </p:txBody>
      </p:sp>
      <p:sp>
        <p:nvSpPr>
          <p:cNvPr id="24580" name="Rectangle 4"/>
          <p:cNvSpPr>
            <a:spLocks noChangeArrowheads="1"/>
          </p:cNvSpPr>
          <p:nvPr/>
        </p:nvSpPr>
        <p:spPr bwMode="auto">
          <a:xfrm>
            <a:off x="250825" y="4979988"/>
            <a:ext cx="8642350" cy="163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buClr>
                <a:srgbClr val="FF0000"/>
              </a:buClr>
              <a:buFont typeface="Wingdings" pitchFamily="2" charset="2"/>
              <a:buNone/>
            </a:pPr>
            <a:r>
              <a:rPr lang="en-GB" sz="2000" smtClean="0">
                <a:solidFill>
                  <a:srgbClr val="000000"/>
                </a:solidFill>
                <a:latin typeface="Century Gothic" pitchFamily="34" charset="0"/>
              </a:rPr>
              <a:t> </a:t>
            </a:r>
            <a:r>
              <a:rPr lang="en-GB" sz="2000" smtClean="0">
                <a:solidFill>
                  <a:srgbClr val="000000"/>
                </a:solidFill>
                <a:latin typeface="Century Gothic" pitchFamily="34" charset="0"/>
                <a:hlinkClick r:id="rId2"/>
              </a:rPr>
              <a:t>http://ec.europa.eu/research/participants/portal/ShowDoc/Extensions+Repository/General+Documentation/Guidance+documents+for+FP7/Project+reporting/project_reporting_en.pdf</a:t>
            </a:r>
            <a:endParaRPr lang="en-GB" sz="2000" smtClean="0">
              <a:solidFill>
                <a:srgbClr val="000000"/>
              </a:solidFill>
              <a:latin typeface="Century Gothic" pitchFamily="34" charset="0"/>
            </a:endParaRPr>
          </a:p>
          <a:p>
            <a:pPr>
              <a:buClr>
                <a:srgbClr val="FF0000"/>
              </a:buClr>
              <a:buFont typeface="Wingdings" pitchFamily="2" charset="2"/>
              <a:buNone/>
            </a:pPr>
            <a:endParaRPr lang="en-GB" sz="2000" u="sng" smtClean="0">
              <a:solidFill>
                <a:srgbClr val="333399"/>
              </a:solidFill>
              <a:latin typeface="Century Gothic" pitchFamily="34" charset="0"/>
            </a:endParaRPr>
          </a:p>
        </p:txBody>
      </p:sp>
      <p:pic>
        <p:nvPicPr>
          <p:cNvPr id="2458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113" y="1125538"/>
            <a:ext cx="2816225" cy="3852862"/>
          </a:xfrm>
          <a:prstGeom prst="rect">
            <a:avLst/>
          </a:prstGeom>
          <a:noFill/>
          <a:ln w="9525">
            <a:solidFill>
              <a:srgbClr val="CCCC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98514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3348038" y="1125538"/>
            <a:ext cx="316865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90000"/>
              </a:lnSpc>
              <a:spcBef>
                <a:spcPct val="50000"/>
              </a:spcBef>
            </a:pPr>
            <a:r>
              <a:rPr lang="fr-BE" sz="2800" i="1" smtClean="0">
                <a:solidFill>
                  <a:srgbClr val="4D4D4D"/>
                </a:solidFill>
              </a:rPr>
              <a:t>Periodic report</a:t>
            </a:r>
            <a:endParaRPr lang="en-GB" sz="2800" i="1" smtClean="0">
              <a:solidFill>
                <a:srgbClr val="4D4D4D"/>
              </a:solidFill>
            </a:endParaRPr>
          </a:p>
        </p:txBody>
      </p:sp>
      <p:sp>
        <p:nvSpPr>
          <p:cNvPr id="25603" name="Rectangle 3"/>
          <p:cNvSpPr>
            <a:spLocks noChangeArrowheads="1"/>
          </p:cNvSpPr>
          <p:nvPr/>
        </p:nvSpPr>
        <p:spPr bwMode="auto">
          <a:xfrm>
            <a:off x="468313" y="2657475"/>
            <a:ext cx="8280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342900" indent="-342900">
              <a:buClr>
                <a:srgbClr val="009999"/>
              </a:buClr>
              <a:buFont typeface="Wingdings" pitchFamily="2" charset="2"/>
              <a:buChar char="§"/>
            </a:pPr>
            <a:endParaRPr lang="en-GB" sz="2400" b="1" smtClean="0">
              <a:solidFill>
                <a:srgbClr val="000000"/>
              </a:solidFill>
              <a:latin typeface="Book Antiqua" pitchFamily="18" charset="0"/>
            </a:endParaRPr>
          </a:p>
          <a:p>
            <a:pPr marL="342900" indent="-342900">
              <a:buClr>
                <a:srgbClr val="009999"/>
              </a:buClr>
              <a:buFont typeface="Wingdings" pitchFamily="2" charset="2"/>
              <a:buChar char="§"/>
            </a:pPr>
            <a:endParaRPr lang="en-GB" sz="2400" b="1" smtClean="0">
              <a:solidFill>
                <a:srgbClr val="000000"/>
              </a:solidFill>
              <a:latin typeface="Book Antiqua" pitchFamily="18" charset="0"/>
            </a:endParaRPr>
          </a:p>
        </p:txBody>
      </p:sp>
      <p:sp>
        <p:nvSpPr>
          <p:cNvPr id="25604" name="Rectangle 4"/>
          <p:cNvSpPr>
            <a:spLocks noChangeArrowheads="1"/>
          </p:cNvSpPr>
          <p:nvPr/>
        </p:nvSpPr>
        <p:spPr bwMode="auto">
          <a:xfrm>
            <a:off x="179388" y="1773238"/>
            <a:ext cx="8785225" cy="420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542925" indent="-542925">
              <a:spcBef>
                <a:spcPct val="50000"/>
              </a:spcBef>
            </a:pPr>
            <a:r>
              <a:rPr lang="en-GB" sz="2000" u="sng" smtClean="0">
                <a:solidFill>
                  <a:srgbClr val="4D4D4D"/>
                </a:solidFill>
                <a:latin typeface="Arial" charset="0"/>
              </a:rPr>
              <a:t>The periodic report comprises</a:t>
            </a:r>
            <a:r>
              <a:rPr lang="en-GB" sz="2000" smtClean="0">
                <a:solidFill>
                  <a:srgbClr val="4D4D4D"/>
                </a:solidFill>
                <a:latin typeface="Arial" charset="0"/>
              </a:rPr>
              <a:t>:</a:t>
            </a:r>
          </a:p>
          <a:p>
            <a:pPr marL="542925" indent="-542925">
              <a:spcBef>
                <a:spcPct val="50000"/>
              </a:spcBef>
              <a:buFontTx/>
              <a:buAutoNum type="arabicPeriod"/>
            </a:pPr>
            <a:r>
              <a:rPr lang="en-GB" sz="2000" smtClean="0">
                <a:solidFill>
                  <a:srgbClr val="4D4D4D"/>
                </a:solidFill>
                <a:latin typeface="Arial" charset="0"/>
              </a:rPr>
              <a:t>An overview, including a publishable summary, of the progress of work towards the objectives of the project, including achievements and attainment of milestones and deliverables identified in the Description of Work; </a:t>
            </a:r>
          </a:p>
          <a:p>
            <a:pPr marL="542925" indent="-542925">
              <a:spcBef>
                <a:spcPct val="50000"/>
              </a:spcBef>
              <a:buFontTx/>
              <a:buAutoNum type="arabicPeriod"/>
            </a:pPr>
            <a:r>
              <a:rPr lang="en-GB" sz="2000" smtClean="0">
                <a:solidFill>
                  <a:srgbClr val="4D4D4D"/>
                </a:solidFill>
                <a:latin typeface="Arial" charset="0"/>
              </a:rPr>
              <a:t>An explanation of the use of the resources;</a:t>
            </a:r>
          </a:p>
          <a:p>
            <a:pPr marL="542925" indent="-542925">
              <a:spcBef>
                <a:spcPct val="50000"/>
              </a:spcBef>
              <a:buFontTx/>
              <a:buAutoNum type="arabicPeriod"/>
            </a:pPr>
            <a:r>
              <a:rPr lang="en-GB" sz="2000" smtClean="0">
                <a:solidFill>
                  <a:srgbClr val="4D4D4D"/>
                </a:solidFill>
                <a:latin typeface="Arial" charset="0"/>
              </a:rPr>
              <a:t>A Financial Statement (</a:t>
            </a:r>
            <a:r>
              <a:rPr lang="en-GB" sz="2000" b="1" smtClean="0">
                <a:solidFill>
                  <a:srgbClr val="CC0066"/>
                </a:solidFill>
                <a:latin typeface="Arial" charset="0"/>
              </a:rPr>
              <a:t>Form C</a:t>
            </a:r>
            <a:r>
              <a:rPr lang="en-GB" sz="2000" smtClean="0">
                <a:solidFill>
                  <a:srgbClr val="4D4D4D"/>
                </a:solidFill>
                <a:latin typeface="Arial" charset="0"/>
              </a:rPr>
              <a:t>) from each beneficiary + summary financial report for all beneficiaries together;</a:t>
            </a:r>
          </a:p>
          <a:p>
            <a:pPr marL="542925" indent="-542925">
              <a:spcBef>
                <a:spcPct val="50000"/>
              </a:spcBef>
            </a:pPr>
            <a:r>
              <a:rPr lang="en-GB" sz="2000" smtClean="0">
                <a:solidFill>
                  <a:srgbClr val="4D4D4D"/>
                </a:solidFill>
                <a:latin typeface="Arial" charset="0"/>
              </a:rPr>
              <a:t>	Financial statements should be accompanied by certificates (</a:t>
            </a:r>
            <a:r>
              <a:rPr lang="en-GB" sz="2000" b="1" smtClean="0">
                <a:solidFill>
                  <a:srgbClr val="CC0066"/>
                </a:solidFill>
                <a:latin typeface="Arial" charset="0"/>
              </a:rPr>
              <a:t>Form D</a:t>
            </a:r>
            <a:r>
              <a:rPr lang="en-GB" sz="2000" smtClean="0">
                <a:solidFill>
                  <a:srgbClr val="4D4D4D"/>
                </a:solidFill>
                <a:latin typeface="Arial" charset="0"/>
              </a:rPr>
              <a:t>), when appropriate.</a:t>
            </a:r>
          </a:p>
          <a:p>
            <a:pPr marL="542925" indent="-542925">
              <a:spcBef>
                <a:spcPct val="50000"/>
              </a:spcBef>
            </a:pPr>
            <a:endParaRPr lang="en-GB" sz="2000" smtClean="0">
              <a:solidFill>
                <a:srgbClr val="4D4D4D"/>
              </a:solidFill>
              <a:latin typeface="Arial" charset="0"/>
            </a:endParaRPr>
          </a:p>
        </p:txBody>
      </p:sp>
      <p:pic>
        <p:nvPicPr>
          <p:cNvPr id="2560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7625" y="115888"/>
            <a:ext cx="1296988" cy="177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43518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2843213" y="1052513"/>
            <a:ext cx="3744912"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90000"/>
              </a:lnSpc>
              <a:spcBef>
                <a:spcPct val="50000"/>
              </a:spcBef>
            </a:pPr>
            <a:r>
              <a:rPr lang="fr-BE" sz="2800" i="1" smtClean="0">
                <a:solidFill>
                  <a:srgbClr val="4D4D4D"/>
                </a:solidFill>
              </a:rPr>
              <a:t>Final reporting</a:t>
            </a:r>
            <a:endParaRPr lang="en-GB" sz="2800" i="1" smtClean="0">
              <a:solidFill>
                <a:srgbClr val="4D4D4D"/>
              </a:solidFill>
            </a:endParaRPr>
          </a:p>
        </p:txBody>
      </p:sp>
      <p:sp>
        <p:nvSpPr>
          <p:cNvPr id="26627" name="Rectangle 3"/>
          <p:cNvSpPr>
            <a:spLocks noChangeArrowheads="1"/>
          </p:cNvSpPr>
          <p:nvPr/>
        </p:nvSpPr>
        <p:spPr bwMode="auto">
          <a:xfrm>
            <a:off x="468313" y="2657475"/>
            <a:ext cx="8280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342900" indent="-342900">
              <a:buClr>
                <a:srgbClr val="009999"/>
              </a:buClr>
              <a:buFont typeface="Wingdings" pitchFamily="2" charset="2"/>
              <a:buChar char="§"/>
            </a:pPr>
            <a:endParaRPr lang="en-GB" sz="2400" b="1" smtClean="0">
              <a:solidFill>
                <a:srgbClr val="000000"/>
              </a:solidFill>
              <a:latin typeface="Book Antiqua" pitchFamily="18" charset="0"/>
            </a:endParaRPr>
          </a:p>
          <a:p>
            <a:pPr marL="342900" indent="-342900">
              <a:buClr>
                <a:srgbClr val="009999"/>
              </a:buClr>
              <a:buFont typeface="Wingdings" pitchFamily="2" charset="2"/>
              <a:buChar char="§"/>
            </a:pPr>
            <a:endParaRPr lang="en-GB" sz="2400" b="1" smtClean="0">
              <a:solidFill>
                <a:srgbClr val="000000"/>
              </a:solidFill>
              <a:latin typeface="Book Antiqua" pitchFamily="18" charset="0"/>
            </a:endParaRPr>
          </a:p>
        </p:txBody>
      </p:sp>
      <p:sp>
        <p:nvSpPr>
          <p:cNvPr id="26628" name="Rectangle 4"/>
          <p:cNvSpPr>
            <a:spLocks noChangeArrowheads="1"/>
          </p:cNvSpPr>
          <p:nvPr/>
        </p:nvSpPr>
        <p:spPr bwMode="auto">
          <a:xfrm>
            <a:off x="358775" y="1773238"/>
            <a:ext cx="8534400" cy="311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57188" indent="-357188">
              <a:spcBef>
                <a:spcPct val="50000"/>
              </a:spcBef>
              <a:buClr>
                <a:srgbClr val="CC0066"/>
              </a:buClr>
              <a:buFont typeface="Wingdings" pitchFamily="2" charset="2"/>
              <a:buNone/>
            </a:pPr>
            <a:r>
              <a:rPr lang="en-GB" sz="1800" u="sng" smtClean="0">
                <a:solidFill>
                  <a:srgbClr val="4D4D4D"/>
                </a:solidFill>
                <a:latin typeface="Arial" charset="0"/>
              </a:rPr>
              <a:t>At the end of the project</a:t>
            </a:r>
            <a:r>
              <a:rPr lang="en-GB" sz="1800" smtClean="0">
                <a:solidFill>
                  <a:srgbClr val="4D4D4D"/>
                </a:solidFill>
                <a:latin typeface="Arial" charset="0"/>
              </a:rPr>
              <a:t> you should submit:</a:t>
            </a:r>
          </a:p>
          <a:p>
            <a:pPr marL="357188" indent="-357188">
              <a:spcBef>
                <a:spcPct val="50000"/>
              </a:spcBef>
              <a:buClr>
                <a:srgbClr val="CC0066"/>
              </a:buClr>
              <a:buFontTx/>
              <a:buChar char="•"/>
            </a:pPr>
            <a:r>
              <a:rPr lang="en-GB" sz="1800" smtClean="0">
                <a:solidFill>
                  <a:srgbClr val="4D4D4D"/>
                </a:solidFill>
                <a:latin typeface="Arial" charset="0"/>
              </a:rPr>
              <a:t>A </a:t>
            </a:r>
            <a:r>
              <a:rPr lang="en-GB" sz="1800" b="1" smtClean="0">
                <a:solidFill>
                  <a:srgbClr val="CC0066"/>
                </a:solidFill>
                <a:latin typeface="Arial" charset="0"/>
              </a:rPr>
              <a:t>final report</a:t>
            </a:r>
            <a:r>
              <a:rPr lang="en-GB" sz="1800" smtClean="0">
                <a:solidFill>
                  <a:srgbClr val="4D4D4D"/>
                </a:solidFill>
                <a:latin typeface="Arial" charset="0"/>
              </a:rPr>
              <a:t>, within </a:t>
            </a:r>
            <a:r>
              <a:rPr lang="en-GB" sz="1800" u="sng" smtClean="0">
                <a:solidFill>
                  <a:srgbClr val="4D4D4D"/>
                </a:solidFill>
                <a:latin typeface="Arial" charset="0"/>
              </a:rPr>
              <a:t>60 days</a:t>
            </a:r>
            <a:r>
              <a:rPr lang="en-GB" sz="1800" smtClean="0">
                <a:solidFill>
                  <a:srgbClr val="4D4D4D"/>
                </a:solidFill>
                <a:latin typeface="Arial" charset="0"/>
              </a:rPr>
              <a:t> after the end of the project, comprising:</a:t>
            </a:r>
          </a:p>
          <a:p>
            <a:pPr marL="901700" lvl="1" indent="-365125">
              <a:spcBef>
                <a:spcPct val="50000"/>
              </a:spcBef>
              <a:buClr>
                <a:srgbClr val="4D4D4D"/>
              </a:buClr>
              <a:buFont typeface="Arial" charset="0"/>
              <a:buChar char="-"/>
            </a:pPr>
            <a:r>
              <a:rPr lang="en-GB" sz="1800" smtClean="0">
                <a:solidFill>
                  <a:srgbClr val="4D4D4D"/>
                </a:solidFill>
                <a:latin typeface="Arial" charset="0"/>
              </a:rPr>
              <a:t>A final publishable summary report covering results, conclusions and socio-economic impact of the project;</a:t>
            </a:r>
          </a:p>
          <a:p>
            <a:pPr marL="901700" lvl="1" indent="-365125">
              <a:spcBef>
                <a:spcPct val="50000"/>
              </a:spcBef>
              <a:buClr>
                <a:srgbClr val="4D4D4D"/>
              </a:buClr>
              <a:buFont typeface="Arial" charset="0"/>
              <a:buChar char="-"/>
            </a:pPr>
            <a:r>
              <a:rPr lang="en-GB" sz="1800" smtClean="0">
                <a:solidFill>
                  <a:srgbClr val="4D4D4D"/>
                </a:solidFill>
                <a:latin typeface="Arial" charset="0"/>
              </a:rPr>
              <a:t>A report covering the wider societal implications of the project, in the form of a questionnaire (gender equality actions, ethical issues, etc.)</a:t>
            </a:r>
          </a:p>
          <a:p>
            <a:pPr marL="357188" indent="-357188">
              <a:spcBef>
                <a:spcPct val="50000"/>
              </a:spcBef>
              <a:buClr>
                <a:srgbClr val="CC0066"/>
              </a:buClr>
              <a:buFontTx/>
              <a:buChar char="•"/>
            </a:pPr>
            <a:r>
              <a:rPr lang="en-GB" sz="1800" smtClean="0">
                <a:solidFill>
                  <a:srgbClr val="4D4D4D"/>
                </a:solidFill>
                <a:latin typeface="Arial" charset="0"/>
              </a:rPr>
              <a:t>After receiving final EC payment, the coordinator shall submit a</a:t>
            </a:r>
            <a:r>
              <a:rPr lang="en-GB" sz="1800" smtClean="0">
                <a:solidFill>
                  <a:srgbClr val="000000"/>
                </a:solidFill>
                <a:latin typeface="Arial" charset="0"/>
              </a:rPr>
              <a:t> </a:t>
            </a:r>
            <a:r>
              <a:rPr lang="en-GB" sz="1800" b="1" smtClean="0">
                <a:solidFill>
                  <a:srgbClr val="CC0066"/>
                </a:solidFill>
                <a:latin typeface="Arial" charset="0"/>
              </a:rPr>
              <a:t>report on the distribution of the Community financial contribution</a:t>
            </a:r>
            <a:r>
              <a:rPr lang="en-GB" sz="1800" smtClean="0">
                <a:solidFill>
                  <a:srgbClr val="000000"/>
                </a:solidFill>
                <a:latin typeface="Arial" charset="0"/>
              </a:rPr>
              <a:t> </a:t>
            </a:r>
            <a:r>
              <a:rPr lang="en-GB" sz="1800" smtClean="0">
                <a:solidFill>
                  <a:srgbClr val="4D4D4D"/>
                </a:solidFill>
                <a:latin typeface="Arial" charset="0"/>
              </a:rPr>
              <a:t>between beneficiaries. To be submitted </a:t>
            </a:r>
            <a:r>
              <a:rPr lang="en-GB" sz="1800" u="sng" smtClean="0">
                <a:solidFill>
                  <a:srgbClr val="4D4D4D"/>
                </a:solidFill>
                <a:latin typeface="Arial" charset="0"/>
              </a:rPr>
              <a:t>30 days</a:t>
            </a:r>
            <a:r>
              <a:rPr lang="en-GB" sz="1800" smtClean="0">
                <a:solidFill>
                  <a:srgbClr val="4D4D4D"/>
                </a:solidFill>
                <a:latin typeface="Arial" charset="0"/>
              </a:rPr>
              <a:t> after receipt of the final payment.</a:t>
            </a:r>
          </a:p>
        </p:txBody>
      </p:sp>
    </p:spTree>
    <p:extLst>
      <p:ext uri="{BB962C8B-B14F-4D97-AF65-F5344CB8AC3E}">
        <p14:creationId xmlns:p14="http://schemas.microsoft.com/office/powerpoint/2010/main" val="5463072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idx="4294967295"/>
          </p:nvPr>
        </p:nvSpPr>
        <p:spPr>
          <a:xfrm>
            <a:off x="-123825" y="95250"/>
            <a:ext cx="3967163" cy="777875"/>
          </a:xfrm>
          <a:extLs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GB" sz="2400" dirty="0" smtClean="0">
                <a:solidFill>
                  <a:schemeClr val="bg1"/>
                </a:solidFill>
              </a:rPr>
              <a:t>REA </a:t>
            </a:r>
            <a:r>
              <a:rPr lang="en-GB" sz="2400" dirty="0">
                <a:solidFill>
                  <a:schemeClr val="bg1"/>
                </a:solidFill>
              </a:rPr>
              <a:t>set up and organisation</a:t>
            </a:r>
            <a:br>
              <a:rPr lang="en-GB" sz="2400" dirty="0">
                <a:solidFill>
                  <a:schemeClr val="bg1"/>
                </a:solidFill>
              </a:rPr>
            </a:br>
            <a:r>
              <a:rPr lang="en-GB" sz="2200" dirty="0" smtClean="0"/>
              <a:t> </a:t>
            </a:r>
          </a:p>
        </p:txBody>
      </p:sp>
      <p:sp>
        <p:nvSpPr>
          <p:cNvPr id="179203" name="Rectangle 3"/>
          <p:cNvSpPr>
            <a:spLocks noGrp="1" noChangeArrowheads="1"/>
          </p:cNvSpPr>
          <p:nvPr>
            <p:ph type="body" idx="4294967295"/>
          </p:nvPr>
        </p:nvSpPr>
        <p:spPr>
          <a:xfrm>
            <a:off x="-659757" y="1192875"/>
            <a:ext cx="9803757" cy="5559425"/>
          </a:xfrm>
          <a:extLst>
            <a:ext uri="{91240B29-F687-4F45-9708-019B960494DF}">
              <a14:hiddenLine xmlns:a14="http://schemas.microsoft.com/office/drawing/2010/main" w="9525" algn="ctr">
                <a:solidFill>
                  <a:srgbClr val="000000"/>
                </a:solidFill>
                <a:miter lim="800000"/>
                <a:headEnd/>
                <a:tailEnd/>
              </a14:hiddenLine>
            </a:ext>
          </a:extLst>
        </p:spPr>
        <p:txBody>
          <a:bodyPr/>
          <a:lstStyle/>
          <a:p>
            <a:pPr marL="717550" indent="92075">
              <a:lnSpc>
                <a:spcPct val="90000"/>
              </a:lnSpc>
            </a:pPr>
            <a:r>
              <a:rPr lang="en-GB" b="1" dirty="0"/>
              <a:t>REA created 14 December 2007 (EC/2008/46)</a:t>
            </a:r>
          </a:p>
          <a:p>
            <a:pPr marL="717550" indent="92075">
              <a:lnSpc>
                <a:spcPct val="90000"/>
              </a:lnSpc>
            </a:pPr>
            <a:r>
              <a:rPr lang="en-GB" b="1" dirty="0"/>
              <a:t>Autonomous since 15 June 2009 </a:t>
            </a:r>
          </a:p>
          <a:p>
            <a:pPr marL="717550" indent="92075">
              <a:lnSpc>
                <a:spcPct val="90000"/>
              </a:lnSpc>
              <a:spcBef>
                <a:spcPct val="50000"/>
              </a:spcBef>
            </a:pPr>
            <a:endParaRPr lang="en-GB" b="1" dirty="0" smtClean="0"/>
          </a:p>
          <a:p>
            <a:pPr marL="717550" indent="92075">
              <a:lnSpc>
                <a:spcPct val="90000"/>
              </a:lnSpc>
            </a:pPr>
            <a:r>
              <a:rPr lang="en-GB" b="1" dirty="0" smtClean="0"/>
              <a:t>2013</a:t>
            </a:r>
            <a:r>
              <a:rPr lang="en-GB" b="1" dirty="0"/>
              <a:t>: 550 for REA &amp; about 30 for Space </a:t>
            </a:r>
            <a:r>
              <a:rPr lang="en-GB" b="1" dirty="0" smtClean="0"/>
              <a:t>Research</a:t>
            </a:r>
          </a:p>
          <a:p>
            <a:pPr marL="717550" indent="92075">
              <a:lnSpc>
                <a:spcPct val="90000"/>
              </a:lnSpc>
            </a:pPr>
            <a:r>
              <a:rPr lang="en-GB" b="1" dirty="0" smtClean="0"/>
              <a:t>Under Horizon 2020, tasks to be increased</a:t>
            </a:r>
          </a:p>
          <a:p>
            <a:pPr marL="717550" indent="92075">
              <a:lnSpc>
                <a:spcPct val="90000"/>
              </a:lnSpc>
              <a:buFont typeface="Wingdings" pitchFamily="2" charset="2"/>
              <a:buNone/>
            </a:pPr>
            <a:endParaRPr lang="en-GB" b="1" dirty="0" smtClean="0"/>
          </a:p>
          <a:p>
            <a:pPr marL="717550" indent="92075">
              <a:lnSpc>
                <a:spcPct val="90000"/>
              </a:lnSpc>
            </a:pPr>
            <a:r>
              <a:rPr lang="en-GB" b="1" dirty="0" smtClean="0"/>
              <a:t>Total</a:t>
            </a:r>
            <a:r>
              <a:rPr lang="en-GB" b="1" dirty="0" smtClean="0">
                <a:solidFill>
                  <a:schemeClr val="accent2"/>
                </a:solidFill>
              </a:rPr>
              <a:t> </a:t>
            </a:r>
            <a:r>
              <a:rPr lang="en-GB" b="1" dirty="0" smtClean="0"/>
              <a:t>budget managed: about € 6.5 billion</a:t>
            </a:r>
            <a:br>
              <a:rPr lang="en-GB" b="1" dirty="0" smtClean="0"/>
            </a:br>
            <a:r>
              <a:rPr lang="en-GB" b="1" dirty="0" smtClean="0"/>
              <a:t>(including </a:t>
            </a:r>
            <a:r>
              <a:rPr lang="en-GB" b="1" dirty="0" smtClean="0">
                <a:solidFill>
                  <a:srgbClr val="CC3300"/>
                </a:solidFill>
              </a:rPr>
              <a:t>630 M€ for Space Research</a:t>
            </a:r>
            <a:r>
              <a:rPr lang="en-GB" b="1" dirty="0" smtClean="0"/>
              <a:t>)</a:t>
            </a:r>
          </a:p>
          <a:p>
            <a:pPr marL="717550" indent="92075">
              <a:lnSpc>
                <a:spcPct val="90000"/>
              </a:lnSpc>
            </a:pPr>
            <a:endParaRPr lang="en-GB" b="1" dirty="0" smtClean="0"/>
          </a:p>
          <a:p>
            <a:pPr lvl="1" eaLnBrk="1" hangingPunct="1">
              <a:lnSpc>
                <a:spcPct val="90000"/>
              </a:lnSpc>
              <a:spcBef>
                <a:spcPct val="0"/>
              </a:spcBef>
              <a:buFont typeface="Symbol" pitchFamily="18" charset="2"/>
              <a:buChar char="Þ"/>
              <a:defRPr/>
            </a:pPr>
            <a:r>
              <a:rPr lang="en-GB" sz="1800" kern="1200" dirty="0">
                <a:latin typeface="Verdana" pitchFamily="34" charset="0"/>
                <a:ea typeface="+mn-ea"/>
                <a:cs typeface="+mn-cs"/>
              </a:rPr>
              <a:t>Around € </a:t>
            </a:r>
            <a:r>
              <a:rPr lang="en-GB" sz="1800" kern="1200" dirty="0" smtClean="0">
                <a:latin typeface="Verdana" pitchFamily="34" charset="0"/>
                <a:ea typeface="+mn-ea"/>
                <a:cs typeface="+mn-cs"/>
              </a:rPr>
              <a:t>100 </a:t>
            </a:r>
            <a:r>
              <a:rPr lang="en-GB" sz="1800" kern="1200" dirty="0" err="1" smtClean="0">
                <a:latin typeface="Verdana" pitchFamily="34" charset="0"/>
                <a:ea typeface="+mn-ea"/>
                <a:cs typeface="+mn-cs"/>
              </a:rPr>
              <a:t>Millions</a:t>
            </a:r>
            <a:r>
              <a:rPr lang="en-GB" sz="1800" kern="1200" dirty="0" smtClean="0">
                <a:latin typeface="Verdana" pitchFamily="34" charset="0"/>
                <a:ea typeface="+mn-ea"/>
                <a:cs typeface="+mn-cs"/>
              </a:rPr>
              <a:t> </a:t>
            </a:r>
            <a:r>
              <a:rPr lang="en-GB" sz="1800" kern="1200" dirty="0">
                <a:latin typeface="Verdana" pitchFamily="34" charset="0"/>
                <a:ea typeface="+mn-ea"/>
                <a:cs typeface="+mn-cs"/>
              </a:rPr>
              <a:t>per </a:t>
            </a:r>
            <a:r>
              <a:rPr lang="en-GB" sz="1800" kern="1200" dirty="0" smtClean="0">
                <a:latin typeface="Verdana" pitchFamily="34" charset="0"/>
                <a:ea typeface="+mn-ea"/>
                <a:cs typeface="+mn-cs"/>
              </a:rPr>
              <a:t>call for Space Research</a:t>
            </a:r>
            <a:endParaRPr lang="en-GB" sz="1800" kern="1200" dirty="0">
              <a:latin typeface="Verdana" pitchFamily="34" charset="0"/>
              <a:ea typeface="+mn-ea"/>
              <a:cs typeface="+mn-cs"/>
            </a:endParaRPr>
          </a:p>
        </p:txBody>
      </p:sp>
    </p:spTree>
    <p:extLst>
      <p:ext uri="{BB962C8B-B14F-4D97-AF65-F5344CB8AC3E}">
        <p14:creationId xmlns:p14="http://schemas.microsoft.com/office/powerpoint/2010/main" val="3318819581"/>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2484438" y="981075"/>
            <a:ext cx="446405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Bef>
                <a:spcPct val="50000"/>
              </a:spcBef>
            </a:pPr>
            <a:r>
              <a:rPr lang="fr-BE" sz="2800" i="1" smtClean="0">
                <a:solidFill>
                  <a:srgbClr val="4D4D4D"/>
                </a:solidFill>
              </a:rPr>
              <a:t>Submission of reports</a:t>
            </a:r>
            <a:endParaRPr lang="en-GB" sz="2800" i="1" smtClean="0">
              <a:solidFill>
                <a:srgbClr val="4D4D4D"/>
              </a:solidFill>
            </a:endParaRPr>
          </a:p>
        </p:txBody>
      </p:sp>
      <p:sp>
        <p:nvSpPr>
          <p:cNvPr id="27651" name="Rectangle 3"/>
          <p:cNvSpPr>
            <a:spLocks noChangeArrowheads="1"/>
          </p:cNvSpPr>
          <p:nvPr/>
        </p:nvSpPr>
        <p:spPr bwMode="auto">
          <a:xfrm>
            <a:off x="468313" y="2657475"/>
            <a:ext cx="8280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342900" indent="-342900">
              <a:buClr>
                <a:srgbClr val="009999"/>
              </a:buClr>
              <a:buFont typeface="Wingdings" pitchFamily="2" charset="2"/>
              <a:buChar char="§"/>
            </a:pPr>
            <a:endParaRPr lang="en-GB" sz="2400" b="1" smtClean="0">
              <a:solidFill>
                <a:srgbClr val="000000"/>
              </a:solidFill>
              <a:latin typeface="Book Antiqua" pitchFamily="18" charset="0"/>
            </a:endParaRPr>
          </a:p>
          <a:p>
            <a:pPr marL="342900" indent="-342900">
              <a:buClr>
                <a:srgbClr val="009999"/>
              </a:buClr>
              <a:buFont typeface="Wingdings" pitchFamily="2" charset="2"/>
              <a:buChar char="§"/>
            </a:pPr>
            <a:endParaRPr lang="en-GB" sz="2400" b="1" smtClean="0">
              <a:solidFill>
                <a:srgbClr val="000000"/>
              </a:solidFill>
              <a:latin typeface="Book Antiqua" pitchFamily="18" charset="0"/>
            </a:endParaRPr>
          </a:p>
        </p:txBody>
      </p:sp>
      <p:sp>
        <p:nvSpPr>
          <p:cNvPr id="27652" name="Rectangle 4"/>
          <p:cNvSpPr>
            <a:spLocks noChangeArrowheads="1"/>
          </p:cNvSpPr>
          <p:nvPr/>
        </p:nvSpPr>
        <p:spPr bwMode="auto">
          <a:xfrm>
            <a:off x="104957" y="1700213"/>
            <a:ext cx="5327650" cy="463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57188" indent="-357188">
              <a:spcBef>
                <a:spcPct val="50000"/>
              </a:spcBef>
              <a:buClr>
                <a:srgbClr val="CC0066"/>
              </a:buClr>
              <a:buFontTx/>
              <a:buChar char="•"/>
            </a:pPr>
            <a:r>
              <a:rPr lang="en-GB" sz="1800" dirty="0" smtClean="0">
                <a:solidFill>
                  <a:srgbClr val="CC0066"/>
                </a:solidFill>
                <a:latin typeface="Arial" charset="0"/>
              </a:rPr>
              <a:t>Register in ECAS (Commission’s Authentication Service):</a:t>
            </a:r>
            <a:r>
              <a:rPr lang="en-GB" sz="1800" dirty="0" smtClean="0">
                <a:solidFill>
                  <a:srgbClr val="000000"/>
                </a:solidFill>
                <a:latin typeface="Arial" charset="0"/>
              </a:rPr>
              <a:t> </a:t>
            </a:r>
            <a:r>
              <a:rPr lang="en-GB" sz="1800" dirty="0" smtClean="0">
                <a:solidFill>
                  <a:srgbClr val="000000"/>
                </a:solidFill>
                <a:latin typeface="Arial" charset="0"/>
                <a:hlinkClick r:id="rId2"/>
              </a:rPr>
              <a:t>https://webgate.ec.europa.eu/ecas/index.jsp</a:t>
            </a:r>
            <a:endParaRPr lang="en-GB" sz="1800" dirty="0" smtClean="0">
              <a:solidFill>
                <a:srgbClr val="000000"/>
              </a:solidFill>
              <a:latin typeface="Arial" charset="0"/>
            </a:endParaRPr>
          </a:p>
          <a:p>
            <a:pPr marL="357188" indent="-357188">
              <a:spcBef>
                <a:spcPct val="50000"/>
              </a:spcBef>
              <a:buClr>
                <a:srgbClr val="CC0066"/>
              </a:buClr>
              <a:buFontTx/>
              <a:buChar char="•"/>
            </a:pPr>
            <a:r>
              <a:rPr lang="fr-BE" sz="1800" dirty="0" smtClean="0">
                <a:solidFill>
                  <a:srgbClr val="4D4D4D"/>
                </a:solidFill>
                <a:latin typeface="Arial" charset="0"/>
              </a:rPr>
              <a:t>Once </a:t>
            </a:r>
            <a:r>
              <a:rPr lang="fr-BE" sz="1800" dirty="0" err="1" smtClean="0">
                <a:solidFill>
                  <a:srgbClr val="4D4D4D"/>
                </a:solidFill>
                <a:latin typeface="Arial" charset="0"/>
              </a:rPr>
              <a:t>access</a:t>
            </a:r>
            <a:r>
              <a:rPr lang="fr-BE" sz="1800" dirty="0" smtClean="0">
                <a:solidFill>
                  <a:srgbClr val="4D4D4D"/>
                </a:solidFill>
                <a:latin typeface="Arial" charset="0"/>
              </a:rPr>
              <a:t> </a:t>
            </a:r>
            <a:r>
              <a:rPr lang="fr-BE" sz="1800" dirty="0" err="1" smtClean="0">
                <a:solidFill>
                  <a:srgbClr val="4D4D4D"/>
                </a:solidFill>
                <a:latin typeface="Arial" charset="0"/>
              </a:rPr>
              <a:t>granted</a:t>
            </a:r>
            <a:r>
              <a:rPr lang="fr-BE" sz="1800" dirty="0" smtClean="0">
                <a:solidFill>
                  <a:srgbClr val="4D4D4D"/>
                </a:solidFill>
                <a:latin typeface="Arial" charset="0"/>
              </a:rPr>
              <a:t>, log in and </a:t>
            </a:r>
            <a:r>
              <a:rPr lang="fr-BE" sz="1800" dirty="0" err="1" smtClean="0">
                <a:solidFill>
                  <a:srgbClr val="4D4D4D"/>
                </a:solidFill>
                <a:latin typeface="Arial" charset="0"/>
              </a:rPr>
              <a:t>submit</a:t>
            </a:r>
            <a:r>
              <a:rPr lang="fr-BE" sz="1800" dirty="0" smtClean="0">
                <a:solidFill>
                  <a:srgbClr val="4D4D4D"/>
                </a:solidFill>
                <a:latin typeface="Arial" charset="0"/>
              </a:rPr>
              <a:t> documents via SESAM </a:t>
            </a:r>
            <a:r>
              <a:rPr lang="fr-BE" sz="1800" dirty="0" err="1" smtClean="0">
                <a:solidFill>
                  <a:srgbClr val="4D4D4D"/>
                </a:solidFill>
                <a:latin typeface="Arial" charset="0"/>
              </a:rPr>
              <a:t>through</a:t>
            </a:r>
            <a:r>
              <a:rPr lang="fr-BE" sz="1800" dirty="0" smtClean="0">
                <a:solidFill>
                  <a:srgbClr val="4D4D4D"/>
                </a:solidFill>
                <a:latin typeface="Arial" charset="0"/>
              </a:rPr>
              <a:t> the Participant Portal</a:t>
            </a:r>
          </a:p>
          <a:p>
            <a:pPr marL="357188" indent="-357188">
              <a:spcBef>
                <a:spcPct val="50000"/>
              </a:spcBef>
              <a:buClr>
                <a:srgbClr val="CC0066"/>
              </a:buClr>
              <a:buFontTx/>
              <a:buChar char="•"/>
            </a:pPr>
            <a:r>
              <a:rPr lang="fr-BE" sz="1800" dirty="0" err="1" smtClean="0">
                <a:solidFill>
                  <a:srgbClr val="4D4D4D"/>
                </a:solidFill>
                <a:latin typeface="Arial" charset="0"/>
              </a:rPr>
              <a:t>What</a:t>
            </a:r>
            <a:r>
              <a:rPr lang="fr-BE" sz="1800" dirty="0" smtClean="0">
                <a:solidFill>
                  <a:srgbClr val="4D4D4D"/>
                </a:solidFill>
                <a:latin typeface="Arial" charset="0"/>
              </a:rPr>
              <a:t> information </a:t>
            </a:r>
            <a:r>
              <a:rPr lang="fr-BE" sz="1800" dirty="0" err="1" smtClean="0">
                <a:solidFill>
                  <a:srgbClr val="4D4D4D"/>
                </a:solidFill>
                <a:latin typeface="Arial" charset="0"/>
              </a:rPr>
              <a:t>should</a:t>
            </a:r>
            <a:r>
              <a:rPr lang="fr-BE" sz="1800" dirty="0" smtClean="0">
                <a:solidFill>
                  <a:srgbClr val="4D4D4D"/>
                </a:solidFill>
                <a:latin typeface="Arial" charset="0"/>
              </a:rPr>
              <a:t> </a:t>
            </a:r>
            <a:r>
              <a:rPr lang="fr-BE" sz="1800" dirty="0" err="1" smtClean="0">
                <a:solidFill>
                  <a:srgbClr val="4D4D4D"/>
                </a:solidFill>
                <a:latin typeface="Arial" charset="0"/>
              </a:rPr>
              <a:t>be</a:t>
            </a:r>
            <a:r>
              <a:rPr lang="fr-BE" sz="1800" dirty="0" smtClean="0">
                <a:solidFill>
                  <a:srgbClr val="4D4D4D"/>
                </a:solidFill>
                <a:latin typeface="Arial" charset="0"/>
              </a:rPr>
              <a:t> </a:t>
            </a:r>
            <a:r>
              <a:rPr lang="fr-BE" sz="1800" dirty="0" err="1" smtClean="0">
                <a:solidFill>
                  <a:srgbClr val="4D4D4D"/>
                </a:solidFill>
                <a:latin typeface="Arial" charset="0"/>
              </a:rPr>
              <a:t>submitted</a:t>
            </a:r>
            <a:r>
              <a:rPr lang="fr-BE" sz="1800" dirty="0" smtClean="0">
                <a:solidFill>
                  <a:srgbClr val="4D4D4D"/>
                </a:solidFill>
                <a:latin typeface="Arial" charset="0"/>
              </a:rPr>
              <a:t>:</a:t>
            </a:r>
          </a:p>
          <a:p>
            <a:pPr marL="901700" lvl="1" indent="-365125">
              <a:spcBef>
                <a:spcPct val="50000"/>
              </a:spcBef>
              <a:buClr>
                <a:srgbClr val="C21E52"/>
              </a:buClr>
              <a:buFont typeface="Wingdings" pitchFamily="2" charset="2"/>
              <a:buAutoNum type="arabicPeriod"/>
            </a:pPr>
            <a:r>
              <a:rPr lang="fr-BE" sz="1800" dirty="0" err="1" smtClean="0">
                <a:solidFill>
                  <a:srgbClr val="4D4D4D"/>
                </a:solidFill>
                <a:latin typeface="Arial" charset="0"/>
              </a:rPr>
              <a:t>Deliverables</a:t>
            </a:r>
            <a:endParaRPr lang="fr-BE" sz="1800" dirty="0" smtClean="0">
              <a:solidFill>
                <a:srgbClr val="4D4D4D"/>
              </a:solidFill>
              <a:latin typeface="Arial" charset="0"/>
            </a:endParaRPr>
          </a:p>
          <a:p>
            <a:pPr marL="901700" lvl="1" indent="-365125">
              <a:spcBef>
                <a:spcPct val="50000"/>
              </a:spcBef>
              <a:buClr>
                <a:srgbClr val="C21E52"/>
              </a:buClr>
              <a:buFont typeface="Wingdings" pitchFamily="2" charset="2"/>
              <a:buAutoNum type="arabicPeriod"/>
            </a:pPr>
            <a:r>
              <a:rPr lang="fr-BE" sz="1800" dirty="0" smtClean="0">
                <a:solidFill>
                  <a:srgbClr val="4D4D4D"/>
                </a:solidFill>
                <a:latin typeface="Arial" charset="0"/>
              </a:rPr>
              <a:t>Publications</a:t>
            </a:r>
          </a:p>
          <a:p>
            <a:pPr marL="901700" lvl="1" indent="-365125">
              <a:spcBef>
                <a:spcPct val="50000"/>
              </a:spcBef>
              <a:buClr>
                <a:srgbClr val="C21E52"/>
              </a:buClr>
              <a:buFont typeface="Wingdings" pitchFamily="2" charset="2"/>
              <a:buAutoNum type="arabicPeriod"/>
            </a:pPr>
            <a:r>
              <a:rPr lang="fr-BE" sz="1800" dirty="0" smtClean="0">
                <a:solidFill>
                  <a:srgbClr val="4D4D4D"/>
                </a:solidFill>
                <a:latin typeface="Arial" charset="0"/>
              </a:rPr>
              <a:t>Patents (if relevant)</a:t>
            </a:r>
          </a:p>
          <a:p>
            <a:pPr marL="901700" lvl="1" indent="-365125">
              <a:spcBef>
                <a:spcPct val="50000"/>
              </a:spcBef>
              <a:buClr>
                <a:srgbClr val="C21E52"/>
              </a:buClr>
              <a:buFont typeface="Wingdings" pitchFamily="2" charset="2"/>
              <a:buAutoNum type="arabicPeriod"/>
            </a:pPr>
            <a:r>
              <a:rPr lang="fr-BE" sz="1800" dirty="0" err="1" smtClean="0">
                <a:solidFill>
                  <a:srgbClr val="4D4D4D"/>
                </a:solidFill>
                <a:latin typeface="Arial" charset="0"/>
              </a:rPr>
              <a:t>Periodic</a:t>
            </a:r>
            <a:r>
              <a:rPr lang="fr-BE" sz="1800" dirty="0" smtClean="0">
                <a:solidFill>
                  <a:srgbClr val="4D4D4D"/>
                </a:solidFill>
                <a:latin typeface="Arial" charset="0"/>
              </a:rPr>
              <a:t> and final reports</a:t>
            </a:r>
            <a:endParaRPr lang="fr-BE" sz="1800" b="1" dirty="0" smtClean="0">
              <a:solidFill>
                <a:srgbClr val="CC0066"/>
              </a:solidFill>
              <a:latin typeface="Arial" charset="0"/>
            </a:endParaRPr>
          </a:p>
          <a:p>
            <a:pPr marL="357188" indent="-357188">
              <a:spcBef>
                <a:spcPct val="50000"/>
              </a:spcBef>
              <a:buClr>
                <a:srgbClr val="CC0066"/>
              </a:buClr>
              <a:buFontTx/>
              <a:buChar char="•"/>
            </a:pPr>
            <a:r>
              <a:rPr lang="fr-BE" sz="1800" dirty="0" err="1" smtClean="0">
                <a:solidFill>
                  <a:srgbClr val="4D4D4D"/>
                </a:solidFill>
                <a:latin typeface="Arial" charset="0"/>
              </a:rPr>
              <a:t>Additonal</a:t>
            </a:r>
            <a:r>
              <a:rPr lang="fr-BE" sz="1800" dirty="0" smtClean="0">
                <a:solidFill>
                  <a:srgbClr val="4D4D4D"/>
                </a:solidFill>
                <a:latin typeface="Arial" charset="0"/>
              </a:rPr>
              <a:t> information on SESAM </a:t>
            </a:r>
            <a:r>
              <a:rPr lang="fr-BE" sz="1800" dirty="0" err="1" smtClean="0">
                <a:solidFill>
                  <a:srgbClr val="4D4D4D"/>
                </a:solidFill>
                <a:latin typeface="Arial" charset="0"/>
              </a:rPr>
              <a:t>see</a:t>
            </a:r>
            <a:r>
              <a:rPr lang="fr-BE" sz="1800" dirty="0" smtClean="0">
                <a:solidFill>
                  <a:srgbClr val="4D4D4D"/>
                </a:solidFill>
                <a:latin typeface="Arial" charset="0"/>
              </a:rPr>
              <a:t>:</a:t>
            </a:r>
            <a:r>
              <a:rPr lang="fr-BE" sz="1800" dirty="0" smtClean="0">
                <a:solidFill>
                  <a:srgbClr val="000000"/>
                </a:solidFill>
                <a:latin typeface="Arial" charset="0"/>
              </a:rPr>
              <a:t> </a:t>
            </a:r>
            <a:r>
              <a:rPr lang="fr-BE" sz="1600" dirty="0" smtClean="0">
                <a:solidFill>
                  <a:srgbClr val="000000"/>
                </a:solidFill>
                <a:latin typeface="Arial" charset="0"/>
                <a:hlinkClick r:id="rId3"/>
              </a:rPr>
              <a:t>http://webgate.ec.europa.eu/sesam/index.do</a:t>
            </a:r>
            <a:r>
              <a:rPr lang="fr-BE" sz="1600" b="1" dirty="0" smtClean="0">
                <a:solidFill>
                  <a:srgbClr val="000000"/>
                </a:solidFill>
                <a:latin typeface="Arial" charset="0"/>
              </a:rPr>
              <a:t> </a:t>
            </a:r>
            <a:endParaRPr lang="en-GB" sz="2000" b="1" dirty="0" smtClean="0">
              <a:solidFill>
                <a:srgbClr val="000000"/>
              </a:solidFill>
              <a:latin typeface="Arial" charset="0"/>
            </a:endParaRPr>
          </a:p>
        </p:txBody>
      </p:sp>
      <p:pic>
        <p:nvPicPr>
          <p:cNvPr id="2765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05425" y="1484313"/>
            <a:ext cx="3838575" cy="5113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49478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bwMode="auto">
          <a:xfrm>
            <a:off x="468313" y="981075"/>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eaLnBrk="1" hangingPunct="1"/>
            <a:r>
              <a:rPr lang="fr-BE" sz="2800" i="1" smtClean="0">
                <a:solidFill>
                  <a:srgbClr val="4D4D4D"/>
                </a:solidFill>
              </a:rPr>
              <a:t>Submission of financial statements: FORCE</a:t>
            </a:r>
            <a:endParaRPr lang="en-GB" sz="2800" i="1" smtClean="0">
              <a:solidFill>
                <a:srgbClr val="4D4D4D"/>
              </a:solidFill>
            </a:endParaRPr>
          </a:p>
        </p:txBody>
      </p:sp>
      <p:sp>
        <p:nvSpPr>
          <p:cNvPr id="28675" name="Rectangle 3"/>
          <p:cNvSpPr>
            <a:spLocks noGrp="1" noChangeArrowheads="1"/>
          </p:cNvSpPr>
          <p:nvPr>
            <p:ph type="body" idx="1"/>
          </p:nvPr>
        </p:nvSpPr>
        <p:spPr bwMode="auto">
          <a:xfrm>
            <a:off x="468313" y="2060575"/>
            <a:ext cx="8229600" cy="45259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eaLnBrk="1" hangingPunct="1"/>
            <a:r>
              <a:rPr lang="en-GB" sz="2000" smtClean="0">
                <a:solidFill>
                  <a:srgbClr val="4D4D4D"/>
                </a:solidFill>
              </a:rPr>
              <a:t>Financial Statements (</a:t>
            </a:r>
            <a:r>
              <a:rPr lang="fr-BE" sz="2000" smtClean="0">
                <a:solidFill>
                  <a:srgbClr val="4D4D4D"/>
                </a:solidFill>
              </a:rPr>
              <a:t>FORM C) are sumitted via </a:t>
            </a:r>
            <a:r>
              <a:rPr lang="fr-BE" sz="2000" b="1" smtClean="0">
                <a:solidFill>
                  <a:srgbClr val="CC0066"/>
                </a:solidFill>
              </a:rPr>
              <a:t>FORCE</a:t>
            </a:r>
            <a:endParaRPr lang="en-GB" sz="2000" b="1" smtClean="0">
              <a:solidFill>
                <a:srgbClr val="CC0066"/>
              </a:solidFill>
            </a:endParaRPr>
          </a:p>
          <a:p>
            <a:pPr lvl="1" eaLnBrk="1" hangingPunct="1"/>
            <a:r>
              <a:rPr lang="en-GB" sz="1800" smtClean="0">
                <a:solidFill>
                  <a:srgbClr val="4D4D4D"/>
                </a:solidFill>
              </a:rPr>
              <a:t>FORCE is a web based tool to edit and submit Forms C</a:t>
            </a:r>
          </a:p>
          <a:p>
            <a:pPr lvl="1" eaLnBrk="1" hangingPunct="1"/>
            <a:r>
              <a:rPr lang="en-GB" sz="1800" smtClean="0">
                <a:solidFill>
                  <a:srgbClr val="4D4D4D"/>
                </a:solidFill>
              </a:rPr>
              <a:t>Use your ECAS registration to enter FORCE</a:t>
            </a:r>
            <a:r>
              <a:rPr lang="en-GB" sz="1800" smtClean="0">
                <a:solidFill>
                  <a:srgbClr val="CC0066"/>
                </a:solidFill>
              </a:rPr>
              <a:t> </a:t>
            </a:r>
            <a:r>
              <a:rPr lang="en-GB" sz="1800" smtClean="0">
                <a:solidFill>
                  <a:srgbClr val="4D4D4D"/>
                </a:solidFill>
              </a:rPr>
              <a:t>(</a:t>
            </a:r>
            <a:r>
              <a:rPr lang="en-GB" sz="1800" smtClean="0">
                <a:solidFill>
                  <a:schemeClr val="tx1"/>
                </a:solidFill>
                <a:hlinkClick r:id="rId2"/>
              </a:rPr>
              <a:t>https://webgate.ec.europa.eu/ecas/index.jsp</a:t>
            </a:r>
            <a:r>
              <a:rPr lang="en-GB" sz="1800" smtClean="0">
                <a:solidFill>
                  <a:srgbClr val="4D4D4D"/>
                </a:solidFill>
              </a:rPr>
              <a:t>)</a:t>
            </a:r>
          </a:p>
          <a:p>
            <a:pPr eaLnBrk="1" hangingPunct="1"/>
            <a:endParaRPr lang="en-GB" sz="2000" smtClean="0">
              <a:solidFill>
                <a:srgbClr val="4D4D4D"/>
              </a:solidFill>
            </a:endParaRPr>
          </a:p>
          <a:p>
            <a:pPr eaLnBrk="1" hangingPunct="1"/>
            <a:r>
              <a:rPr lang="en-GB" sz="2000" smtClean="0">
                <a:solidFill>
                  <a:srgbClr val="4D4D4D"/>
                </a:solidFill>
              </a:rPr>
              <a:t>Further information see:</a:t>
            </a:r>
            <a:r>
              <a:rPr lang="en-GB" sz="2000" smtClean="0"/>
              <a:t> </a:t>
            </a:r>
            <a:r>
              <a:rPr lang="en-GB" sz="2000" smtClean="0">
                <a:hlinkClick r:id="rId3"/>
              </a:rPr>
              <a:t>ftp://ftp.cordis.europa.eu/pub/fp7/docs/presentation-force_en.pdf</a:t>
            </a:r>
            <a:endParaRPr lang="en-GB" sz="2000" smtClean="0"/>
          </a:p>
          <a:p>
            <a:pPr eaLnBrk="1" hangingPunct="1">
              <a:spcBef>
                <a:spcPct val="50000"/>
              </a:spcBef>
              <a:buClr>
                <a:srgbClr val="C21E52"/>
              </a:buClr>
              <a:buFont typeface="Wingdings" pitchFamily="2" charset="2"/>
              <a:buChar char="Ø"/>
            </a:pPr>
            <a:endParaRPr lang="en-GB" sz="2000" smtClean="0">
              <a:solidFill>
                <a:schemeClr val="tx1"/>
              </a:solidFill>
            </a:endParaRPr>
          </a:p>
          <a:p>
            <a:pPr eaLnBrk="1" hangingPunct="1"/>
            <a:endParaRPr lang="en-GB" sz="2800" b="1" smtClean="0"/>
          </a:p>
        </p:txBody>
      </p:sp>
    </p:spTree>
    <p:extLst>
      <p:ext uri="{BB962C8B-B14F-4D97-AF65-F5344CB8AC3E}">
        <p14:creationId xmlns:p14="http://schemas.microsoft.com/office/powerpoint/2010/main" val="16325298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bwMode="auto">
          <a:xfrm>
            <a:off x="684213" y="90805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eaLnBrk="1" hangingPunct="1"/>
            <a:r>
              <a:rPr lang="fr-BE" sz="2800" smtClean="0">
                <a:solidFill>
                  <a:srgbClr val="4D4D4D"/>
                </a:solidFill>
              </a:rPr>
              <a:t>Technical Project Reviews / Audits</a:t>
            </a:r>
            <a:r>
              <a:rPr lang="fr-BE" sz="2800" b="1" i="1" smtClean="0">
                <a:solidFill>
                  <a:srgbClr val="4D4D4D"/>
                </a:solidFill>
              </a:rPr>
              <a:t> </a:t>
            </a:r>
            <a:endParaRPr lang="en-GB" sz="2800" b="1" i="1" smtClean="0">
              <a:solidFill>
                <a:srgbClr val="4D4D4D"/>
              </a:solidFill>
            </a:endParaRPr>
          </a:p>
        </p:txBody>
      </p:sp>
      <p:sp>
        <p:nvSpPr>
          <p:cNvPr id="29699" name="Rectangle 3"/>
          <p:cNvSpPr>
            <a:spLocks noGrp="1" noChangeArrowheads="1"/>
          </p:cNvSpPr>
          <p:nvPr>
            <p:ph type="body" idx="1"/>
          </p:nvPr>
        </p:nvSpPr>
        <p:spPr bwMode="auto">
          <a:xfrm>
            <a:off x="468313" y="2060575"/>
            <a:ext cx="8362950" cy="449738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eaLnBrk="1" hangingPunct="1">
              <a:spcBef>
                <a:spcPct val="0"/>
              </a:spcBef>
              <a:buClr>
                <a:srgbClr val="CC0066"/>
              </a:buClr>
            </a:pPr>
            <a:r>
              <a:rPr lang="en-GB" sz="2000" smtClean="0">
                <a:solidFill>
                  <a:srgbClr val="4D4D4D"/>
                </a:solidFill>
              </a:rPr>
              <a:t>The REA may initiate a </a:t>
            </a:r>
            <a:r>
              <a:rPr lang="en-GB" sz="2000" b="1" smtClean="0">
                <a:solidFill>
                  <a:srgbClr val="CC0066"/>
                </a:solidFill>
              </a:rPr>
              <a:t>technical audit or review</a:t>
            </a:r>
            <a:r>
              <a:rPr lang="en-GB" sz="2000" smtClean="0">
                <a:solidFill>
                  <a:srgbClr val="4D4D4D"/>
                </a:solidFill>
              </a:rPr>
              <a:t> at any time during the implementation of the project and up to up to five years after the end of the project</a:t>
            </a:r>
            <a:r>
              <a:rPr lang="hu-HU" sz="2000" smtClean="0">
                <a:solidFill>
                  <a:srgbClr val="4D4D4D"/>
                </a:solidFill>
              </a:rPr>
              <a:t>.</a:t>
            </a:r>
            <a:endParaRPr lang="en-GB" sz="2000" smtClean="0">
              <a:solidFill>
                <a:srgbClr val="4D4D4D"/>
              </a:solidFill>
            </a:endParaRPr>
          </a:p>
          <a:p>
            <a:pPr lvl="1" eaLnBrk="1" hangingPunct="1">
              <a:lnSpc>
                <a:spcPct val="90000"/>
              </a:lnSpc>
              <a:buFontTx/>
              <a:buNone/>
            </a:pPr>
            <a:endParaRPr lang="en-GB" sz="1800" smtClean="0">
              <a:solidFill>
                <a:srgbClr val="4D4D4D"/>
              </a:solidFill>
            </a:endParaRPr>
          </a:p>
          <a:p>
            <a:pPr eaLnBrk="1" hangingPunct="1">
              <a:lnSpc>
                <a:spcPct val="90000"/>
              </a:lnSpc>
              <a:buClr>
                <a:srgbClr val="CC0066"/>
              </a:buClr>
            </a:pPr>
            <a:r>
              <a:rPr lang="en-GB" sz="2000" smtClean="0">
                <a:solidFill>
                  <a:srgbClr val="4D4D4D"/>
                </a:solidFill>
              </a:rPr>
              <a:t>Independent experts are appointed as reviewers: </a:t>
            </a:r>
          </a:p>
          <a:p>
            <a:pPr lvl="1" eaLnBrk="1" hangingPunct="1">
              <a:lnSpc>
                <a:spcPct val="90000"/>
              </a:lnSpc>
            </a:pPr>
            <a:r>
              <a:rPr lang="en-GB" sz="1800" smtClean="0">
                <a:solidFill>
                  <a:srgbClr val="4D4D4D"/>
                </a:solidFill>
              </a:rPr>
              <a:t>give external advice to the REA on the project for the period concerned</a:t>
            </a:r>
          </a:p>
          <a:p>
            <a:pPr lvl="1" eaLnBrk="1" hangingPunct="1">
              <a:lnSpc>
                <a:spcPct val="90000"/>
              </a:lnSpc>
            </a:pPr>
            <a:r>
              <a:rPr lang="en-GB" sz="1800" i="1" smtClean="0">
                <a:solidFill>
                  <a:srgbClr val="4D4D4D"/>
                </a:solidFill>
              </a:rPr>
              <a:t>assist </a:t>
            </a:r>
            <a:r>
              <a:rPr lang="en-GB" sz="1800" smtClean="0">
                <a:solidFill>
                  <a:srgbClr val="4D4D4D"/>
                </a:solidFill>
              </a:rPr>
              <a:t>the REA by recommending any reorientation that may be required.</a:t>
            </a:r>
          </a:p>
          <a:p>
            <a:pPr eaLnBrk="1" hangingPunct="1">
              <a:lnSpc>
                <a:spcPct val="90000"/>
              </a:lnSpc>
            </a:pPr>
            <a:endParaRPr lang="fr-BE" sz="2000" smtClean="0">
              <a:solidFill>
                <a:srgbClr val="4D4D4D"/>
              </a:solidFill>
            </a:endParaRPr>
          </a:p>
          <a:p>
            <a:pPr eaLnBrk="1" hangingPunct="1">
              <a:lnSpc>
                <a:spcPct val="90000"/>
              </a:lnSpc>
            </a:pPr>
            <a:endParaRPr lang="en-GB" sz="2800" smtClean="0"/>
          </a:p>
        </p:txBody>
      </p:sp>
    </p:spTree>
    <p:extLst>
      <p:ext uri="{BB962C8B-B14F-4D97-AF65-F5344CB8AC3E}">
        <p14:creationId xmlns:p14="http://schemas.microsoft.com/office/powerpoint/2010/main" val="12466963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bwMode="auto">
          <a:xfrm>
            <a:off x="0" y="90805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eaLnBrk="1" hangingPunct="1"/>
            <a:r>
              <a:rPr lang="fr-BE" sz="2800" smtClean="0">
                <a:solidFill>
                  <a:srgbClr val="4D4D4D"/>
                </a:solidFill>
              </a:rPr>
              <a:t>Technical Project Reviews/Audits</a:t>
            </a:r>
            <a:r>
              <a:rPr lang="fr-BE" sz="2800" b="1" i="1" smtClean="0">
                <a:solidFill>
                  <a:srgbClr val="4D4D4D"/>
                </a:solidFill>
              </a:rPr>
              <a:t> </a:t>
            </a:r>
            <a:endParaRPr lang="en-GB" sz="2800" b="1" i="1" smtClean="0">
              <a:solidFill>
                <a:srgbClr val="4D4D4D"/>
              </a:solidFill>
            </a:endParaRPr>
          </a:p>
        </p:txBody>
      </p:sp>
      <p:sp>
        <p:nvSpPr>
          <p:cNvPr id="30723" name="Rectangle 3"/>
          <p:cNvSpPr>
            <a:spLocks noGrp="1" noChangeArrowheads="1"/>
          </p:cNvSpPr>
          <p:nvPr>
            <p:ph type="body" idx="1"/>
          </p:nvPr>
        </p:nvSpPr>
        <p:spPr bwMode="auto">
          <a:xfrm>
            <a:off x="457200" y="1628775"/>
            <a:ext cx="5627688" cy="49688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eaLnBrk="1" hangingPunct="1">
              <a:spcBef>
                <a:spcPct val="0"/>
              </a:spcBef>
              <a:buClr>
                <a:srgbClr val="CC0066"/>
              </a:buClr>
            </a:pPr>
            <a:r>
              <a:rPr lang="fr-BE" sz="2000" smtClean="0">
                <a:solidFill>
                  <a:srgbClr val="4D4D4D"/>
                </a:solidFill>
              </a:rPr>
              <a:t>The reviewers assess, among others:</a:t>
            </a:r>
          </a:p>
          <a:p>
            <a:pPr lvl="1" eaLnBrk="1" hangingPunct="1">
              <a:lnSpc>
                <a:spcPct val="80000"/>
              </a:lnSpc>
            </a:pPr>
            <a:r>
              <a:rPr lang="en-GB" sz="1800" smtClean="0">
                <a:solidFill>
                  <a:srgbClr val="4D4D4D"/>
                </a:solidFill>
              </a:rPr>
              <a:t>the degree of fulfilment of the project work plan  and of the related deliverables;</a:t>
            </a:r>
          </a:p>
          <a:p>
            <a:pPr lvl="1" eaLnBrk="1" hangingPunct="1">
              <a:lnSpc>
                <a:spcPct val="80000"/>
              </a:lnSpc>
            </a:pPr>
            <a:r>
              <a:rPr lang="en-GB" sz="1800" smtClean="0">
                <a:solidFill>
                  <a:srgbClr val="4D4D4D"/>
                </a:solidFill>
              </a:rPr>
              <a:t>the continued relevance of the objectives;</a:t>
            </a:r>
          </a:p>
          <a:p>
            <a:pPr lvl="1" eaLnBrk="1" hangingPunct="1">
              <a:lnSpc>
                <a:spcPct val="80000"/>
              </a:lnSpc>
            </a:pPr>
            <a:r>
              <a:rPr lang="en-GB" sz="1800" smtClean="0">
                <a:solidFill>
                  <a:srgbClr val="4D4D4D"/>
                </a:solidFill>
              </a:rPr>
              <a:t>the resources planned and utilised in relation to the achieved progress;</a:t>
            </a:r>
          </a:p>
          <a:p>
            <a:pPr lvl="1" eaLnBrk="1" hangingPunct="1">
              <a:lnSpc>
                <a:spcPct val="80000"/>
              </a:lnSpc>
            </a:pPr>
            <a:r>
              <a:rPr lang="en-GB" sz="1800" smtClean="0">
                <a:solidFill>
                  <a:srgbClr val="4D4D4D"/>
                </a:solidFill>
              </a:rPr>
              <a:t>the management procedures and methods of the project;</a:t>
            </a:r>
          </a:p>
          <a:p>
            <a:pPr lvl="1" eaLnBrk="1" hangingPunct="1">
              <a:lnSpc>
                <a:spcPct val="80000"/>
              </a:lnSpc>
            </a:pPr>
            <a:r>
              <a:rPr lang="en-GB" sz="1800" smtClean="0">
                <a:solidFill>
                  <a:srgbClr val="4D4D4D"/>
                </a:solidFill>
              </a:rPr>
              <a:t>the beneficiaries’ contributions and integration within the project etc.</a:t>
            </a:r>
          </a:p>
          <a:p>
            <a:pPr eaLnBrk="1" hangingPunct="1">
              <a:lnSpc>
                <a:spcPct val="80000"/>
              </a:lnSpc>
            </a:pPr>
            <a:endParaRPr lang="en-GB" sz="2000" smtClean="0">
              <a:solidFill>
                <a:srgbClr val="4D4D4D"/>
              </a:solidFill>
            </a:endParaRPr>
          </a:p>
          <a:p>
            <a:pPr eaLnBrk="1" hangingPunct="1">
              <a:lnSpc>
                <a:spcPct val="80000"/>
              </a:lnSpc>
              <a:buClr>
                <a:srgbClr val="CC0066"/>
              </a:buClr>
            </a:pPr>
            <a:r>
              <a:rPr lang="en-GB" sz="2000" smtClean="0">
                <a:solidFill>
                  <a:srgbClr val="4D4D4D"/>
                </a:solidFill>
              </a:rPr>
              <a:t>The COO will be informed on the outcome of the review report (submitted via SESAM)</a:t>
            </a:r>
          </a:p>
          <a:p>
            <a:pPr eaLnBrk="1" hangingPunct="1">
              <a:lnSpc>
                <a:spcPct val="80000"/>
              </a:lnSpc>
              <a:buClr>
                <a:srgbClr val="CC0066"/>
              </a:buClr>
            </a:pPr>
            <a:endParaRPr lang="en-GB" sz="2000" smtClean="0">
              <a:solidFill>
                <a:srgbClr val="4D4D4D"/>
              </a:solidFill>
            </a:endParaRPr>
          </a:p>
          <a:p>
            <a:pPr eaLnBrk="1" hangingPunct="1">
              <a:lnSpc>
                <a:spcPct val="80000"/>
              </a:lnSpc>
              <a:buClr>
                <a:srgbClr val="CC0066"/>
              </a:buClr>
            </a:pPr>
            <a:r>
              <a:rPr lang="en-GB" sz="2000" smtClean="0">
                <a:solidFill>
                  <a:srgbClr val="4D4D4D"/>
                </a:solidFill>
              </a:rPr>
              <a:t>Templates for review report:</a:t>
            </a:r>
            <a:r>
              <a:rPr lang="en-GB" sz="2000" smtClean="0"/>
              <a:t> </a:t>
            </a:r>
            <a:r>
              <a:rPr lang="en-GB" sz="1400" smtClean="0">
                <a:hlinkClick r:id="rId2"/>
              </a:rPr>
              <a:t>http://ec.europa.eu/research/participants/portal/page/fp7_documentation;efp7_SESSION_ID=yc0vSdZTy3lG8CH4KmvJM7J2ChfpphJZJKl2vhBQ6ZQJ2g4f1X5J!1893387052</a:t>
            </a:r>
            <a:endParaRPr lang="en-GB" sz="1400" smtClean="0"/>
          </a:p>
          <a:p>
            <a:pPr eaLnBrk="1" hangingPunct="1">
              <a:lnSpc>
                <a:spcPct val="80000"/>
              </a:lnSpc>
              <a:buClr>
                <a:srgbClr val="CC0066"/>
              </a:buClr>
            </a:pPr>
            <a:endParaRPr lang="en-GB" sz="2000" smtClean="0">
              <a:solidFill>
                <a:srgbClr val="4D4D4D"/>
              </a:solidFill>
            </a:endParaRPr>
          </a:p>
          <a:p>
            <a:pPr eaLnBrk="1" hangingPunct="1">
              <a:lnSpc>
                <a:spcPct val="80000"/>
              </a:lnSpc>
            </a:pPr>
            <a:endParaRPr lang="en-GB" smtClean="0"/>
          </a:p>
        </p:txBody>
      </p:sp>
      <p:pic>
        <p:nvPicPr>
          <p:cNvPr id="307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888" y="1989138"/>
            <a:ext cx="2620962" cy="331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01018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bwMode="auto">
          <a:xfrm>
            <a:off x="468313" y="836613"/>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eaLnBrk="1" hangingPunct="1"/>
            <a:r>
              <a:rPr lang="en-GB" sz="2800" smtClean="0">
                <a:solidFill>
                  <a:srgbClr val="4D4D4D"/>
                </a:solidFill>
              </a:rPr>
              <a:t>Request for Amendments</a:t>
            </a:r>
            <a:endParaRPr lang="en-GB" sz="2800" smtClean="0"/>
          </a:p>
        </p:txBody>
      </p:sp>
      <p:sp>
        <p:nvSpPr>
          <p:cNvPr id="31747" name="Rectangle 3"/>
          <p:cNvSpPr>
            <a:spLocks noGrp="1" noChangeArrowheads="1"/>
          </p:cNvSpPr>
          <p:nvPr>
            <p:ph type="body" idx="1"/>
          </p:nvPr>
        </p:nvSpPr>
        <p:spPr bwMode="auto">
          <a:xfrm>
            <a:off x="457200" y="1600200"/>
            <a:ext cx="5483225" cy="506888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eaLnBrk="1" hangingPunct="1"/>
            <a:r>
              <a:rPr lang="en-GB" sz="2000" smtClean="0">
                <a:solidFill>
                  <a:srgbClr val="4D4D4D"/>
                </a:solidFill>
              </a:rPr>
              <a:t>An amendment to a grant agreement (GA) is a legal act modifying the commitments initially accepted by the parties and which may create new rights or impose new obligations on them, or modifying significant parts of the GA. It allows the parties to modify the GA during its lifetime.</a:t>
            </a:r>
          </a:p>
          <a:p>
            <a:pPr eaLnBrk="1" hangingPunct="1"/>
            <a:endParaRPr lang="fr-BE" sz="2000" smtClean="0">
              <a:solidFill>
                <a:srgbClr val="4D4D4D"/>
              </a:solidFill>
            </a:endParaRPr>
          </a:p>
          <a:p>
            <a:pPr eaLnBrk="1" hangingPunct="1"/>
            <a:r>
              <a:rPr lang="en-GB" sz="2000" smtClean="0">
                <a:solidFill>
                  <a:srgbClr val="4D4D4D"/>
                </a:solidFill>
              </a:rPr>
              <a:t>When does the GA need to be amended by an </a:t>
            </a:r>
            <a:r>
              <a:rPr lang="en-GB" sz="2000" smtClean="0">
                <a:solidFill>
                  <a:srgbClr val="CC0066"/>
                </a:solidFill>
              </a:rPr>
              <a:t>Amendment Request</a:t>
            </a:r>
            <a:r>
              <a:rPr lang="en-GB" sz="2000" smtClean="0">
                <a:solidFill>
                  <a:srgbClr val="4D4D4D"/>
                </a:solidFill>
              </a:rPr>
              <a:t>?</a:t>
            </a:r>
          </a:p>
          <a:p>
            <a:pPr eaLnBrk="1" hangingPunct="1"/>
            <a:r>
              <a:rPr lang="fr-BE" sz="2000" smtClean="0">
                <a:solidFill>
                  <a:srgbClr val="4D4D4D"/>
                </a:solidFill>
              </a:rPr>
              <a:t>When is an </a:t>
            </a:r>
            <a:r>
              <a:rPr lang="fr-BE" sz="2000" smtClean="0">
                <a:solidFill>
                  <a:srgbClr val="CC0066"/>
                </a:solidFill>
              </a:rPr>
              <a:t>Information Letter</a:t>
            </a:r>
            <a:r>
              <a:rPr lang="fr-BE" sz="2000" smtClean="0">
                <a:solidFill>
                  <a:srgbClr val="4D4D4D"/>
                </a:solidFill>
              </a:rPr>
              <a:t> sufficient?</a:t>
            </a:r>
            <a:endParaRPr lang="en-GB" sz="2000" smtClean="0">
              <a:solidFill>
                <a:srgbClr val="4D4D4D"/>
              </a:solidFill>
            </a:endParaRPr>
          </a:p>
          <a:p>
            <a:pPr eaLnBrk="1" hangingPunct="1">
              <a:buFontTx/>
              <a:buNone/>
            </a:pPr>
            <a:endParaRPr lang="en-GB" sz="1600" smtClean="0"/>
          </a:p>
        </p:txBody>
      </p:sp>
      <p:pic>
        <p:nvPicPr>
          <p:cNvPr id="3174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1557338"/>
            <a:ext cx="2992438" cy="403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749" name="Text Box 6"/>
          <p:cNvSpPr txBox="1">
            <a:spLocks noChangeArrowheads="1"/>
          </p:cNvSpPr>
          <p:nvPr/>
        </p:nvSpPr>
        <p:spPr bwMode="auto">
          <a:xfrm>
            <a:off x="6856413" y="618490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1800" smtClean="0">
              <a:solidFill>
                <a:srgbClr val="000000"/>
              </a:solidFill>
            </a:endParaRPr>
          </a:p>
        </p:txBody>
      </p:sp>
      <p:sp>
        <p:nvSpPr>
          <p:cNvPr id="31750" name="Rectangle 8"/>
          <p:cNvSpPr>
            <a:spLocks noChangeArrowheads="1"/>
          </p:cNvSpPr>
          <p:nvPr/>
        </p:nvSpPr>
        <p:spPr bwMode="auto">
          <a:xfrm>
            <a:off x="323850" y="5380038"/>
            <a:ext cx="8248650" cy="1201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sz="1800" b="1" smtClean="0">
                <a:solidFill>
                  <a:srgbClr val="4D4D4D"/>
                </a:solidFill>
                <a:latin typeface="Arial" charset="0"/>
              </a:rPr>
              <a:t>See under participant Portal </a:t>
            </a:r>
            <a:r>
              <a:rPr lang="en-GB" sz="1800" smtClean="0">
                <a:solidFill>
                  <a:srgbClr val="4D4D4D"/>
                </a:solidFill>
                <a:latin typeface="Arial" charset="0"/>
              </a:rPr>
              <a:t>http://ec.europa.eu/research/participants/portal/ShowDoc/Extensions+Repository/General+Documentation/Guidance+documents+for+FP7/Negotiations+and+amendments/amendments-ga_en.pdf</a:t>
            </a:r>
            <a:endParaRPr lang="en-GB" sz="1800" smtClean="0">
              <a:solidFill>
                <a:srgbClr val="C21E52"/>
              </a:solidFill>
              <a:latin typeface="Arial" charset="0"/>
            </a:endParaRPr>
          </a:p>
        </p:txBody>
      </p:sp>
    </p:spTree>
    <p:extLst>
      <p:ext uri="{BB962C8B-B14F-4D97-AF65-F5344CB8AC3E}">
        <p14:creationId xmlns:p14="http://schemas.microsoft.com/office/powerpoint/2010/main" val="22342485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2627313" y="908050"/>
            <a:ext cx="424815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90000"/>
              </a:lnSpc>
              <a:spcBef>
                <a:spcPct val="50000"/>
              </a:spcBef>
            </a:pPr>
            <a:r>
              <a:rPr lang="fr-BE" sz="2800" smtClean="0">
                <a:solidFill>
                  <a:srgbClr val="4D4D4D"/>
                </a:solidFill>
              </a:rPr>
              <a:t>Approval of reports</a:t>
            </a:r>
            <a:endParaRPr lang="en-GB" sz="2800" smtClean="0">
              <a:solidFill>
                <a:srgbClr val="4D4D4D"/>
              </a:solidFill>
            </a:endParaRPr>
          </a:p>
        </p:txBody>
      </p:sp>
      <p:sp>
        <p:nvSpPr>
          <p:cNvPr id="32771" name="Rectangle 3"/>
          <p:cNvSpPr>
            <a:spLocks noChangeArrowheads="1"/>
          </p:cNvSpPr>
          <p:nvPr/>
        </p:nvSpPr>
        <p:spPr bwMode="auto">
          <a:xfrm>
            <a:off x="468313" y="2657475"/>
            <a:ext cx="8280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342900" indent="-342900">
              <a:buClr>
                <a:srgbClr val="009999"/>
              </a:buClr>
              <a:buFont typeface="Wingdings" pitchFamily="2" charset="2"/>
              <a:buChar char="§"/>
            </a:pPr>
            <a:endParaRPr lang="en-GB" sz="2400" b="1" smtClean="0">
              <a:solidFill>
                <a:srgbClr val="000000"/>
              </a:solidFill>
              <a:latin typeface="Book Antiqua" pitchFamily="18" charset="0"/>
            </a:endParaRPr>
          </a:p>
          <a:p>
            <a:pPr marL="342900" indent="-342900">
              <a:buClr>
                <a:srgbClr val="009999"/>
              </a:buClr>
              <a:buFont typeface="Wingdings" pitchFamily="2" charset="2"/>
              <a:buChar char="§"/>
            </a:pPr>
            <a:endParaRPr lang="en-GB" sz="2400" b="1" smtClean="0">
              <a:solidFill>
                <a:srgbClr val="000000"/>
              </a:solidFill>
              <a:latin typeface="Book Antiqua" pitchFamily="18" charset="0"/>
            </a:endParaRPr>
          </a:p>
        </p:txBody>
      </p:sp>
      <p:sp>
        <p:nvSpPr>
          <p:cNvPr id="32772" name="Rectangle 4"/>
          <p:cNvSpPr>
            <a:spLocks noChangeArrowheads="1"/>
          </p:cNvSpPr>
          <p:nvPr/>
        </p:nvSpPr>
        <p:spPr bwMode="auto">
          <a:xfrm>
            <a:off x="611188" y="1412875"/>
            <a:ext cx="7775575" cy="512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342900" indent="-342900">
              <a:buClr>
                <a:srgbClr val="C21E52"/>
              </a:buClr>
              <a:buFont typeface="Wingdings" pitchFamily="2" charset="2"/>
              <a:buNone/>
            </a:pPr>
            <a:r>
              <a:rPr lang="en-GB" b="1" smtClean="0">
                <a:solidFill>
                  <a:srgbClr val="000000"/>
                </a:solidFill>
                <a:latin typeface="Arial" charset="0"/>
              </a:rPr>
              <a:t>  </a:t>
            </a:r>
            <a:r>
              <a:rPr lang="en-GB" sz="2000" smtClean="0">
                <a:solidFill>
                  <a:srgbClr val="4D4D4D"/>
                </a:solidFill>
                <a:latin typeface="Arial" charset="0"/>
              </a:rPr>
              <a:t>After reception of the reports the REA may:</a:t>
            </a:r>
          </a:p>
          <a:p>
            <a:pPr marL="342900" indent="-342900">
              <a:spcBef>
                <a:spcPct val="50000"/>
              </a:spcBef>
              <a:buClr>
                <a:srgbClr val="C21E52"/>
              </a:buClr>
              <a:buFontTx/>
              <a:buChar char="•"/>
            </a:pPr>
            <a:r>
              <a:rPr lang="en-GB" sz="2000" b="1" smtClean="0">
                <a:solidFill>
                  <a:srgbClr val="CC0066"/>
                </a:solidFill>
                <a:latin typeface="Arial" charset="0"/>
              </a:rPr>
              <a:t>Approve</a:t>
            </a:r>
            <a:r>
              <a:rPr lang="en-GB" sz="2000" smtClean="0">
                <a:solidFill>
                  <a:srgbClr val="000000"/>
                </a:solidFill>
                <a:latin typeface="Arial" charset="0"/>
              </a:rPr>
              <a:t> </a:t>
            </a:r>
            <a:r>
              <a:rPr lang="en-GB" sz="2000" smtClean="0">
                <a:solidFill>
                  <a:srgbClr val="4D4D4D"/>
                </a:solidFill>
                <a:latin typeface="Arial" charset="0"/>
              </a:rPr>
              <a:t>the reports and deliverables: REA disburses the corresponding payments within </a:t>
            </a:r>
            <a:r>
              <a:rPr lang="en-GB" sz="2000" u="sng" smtClean="0">
                <a:solidFill>
                  <a:srgbClr val="4D4D4D"/>
                </a:solidFill>
                <a:latin typeface="Arial" charset="0"/>
              </a:rPr>
              <a:t>105 days</a:t>
            </a:r>
            <a:r>
              <a:rPr lang="en-GB" sz="2000" smtClean="0">
                <a:solidFill>
                  <a:srgbClr val="4D4D4D"/>
                </a:solidFill>
                <a:latin typeface="Arial" charset="0"/>
              </a:rPr>
              <a:t> of their receipt unless the time-limit, the payment or the project has been suspended</a:t>
            </a:r>
            <a:r>
              <a:rPr lang="en-GB" sz="2000" smtClean="0">
                <a:solidFill>
                  <a:srgbClr val="000000"/>
                </a:solidFill>
                <a:latin typeface="Arial" charset="0"/>
              </a:rPr>
              <a:t>;</a:t>
            </a:r>
          </a:p>
          <a:p>
            <a:pPr marL="342900" indent="-342900">
              <a:spcBef>
                <a:spcPct val="50000"/>
              </a:spcBef>
              <a:buClr>
                <a:srgbClr val="C21E52"/>
              </a:buClr>
              <a:buFontTx/>
              <a:buChar char="•"/>
            </a:pPr>
            <a:r>
              <a:rPr lang="en-GB" sz="2000" b="1" smtClean="0">
                <a:solidFill>
                  <a:srgbClr val="CC0066"/>
                </a:solidFill>
                <a:latin typeface="Arial" charset="0"/>
              </a:rPr>
              <a:t>Suspend the time limit</a:t>
            </a:r>
            <a:r>
              <a:rPr lang="en-GB" sz="2000" smtClean="0">
                <a:solidFill>
                  <a:srgbClr val="000000"/>
                </a:solidFill>
                <a:latin typeface="Arial" charset="0"/>
              </a:rPr>
              <a:t> </a:t>
            </a:r>
            <a:r>
              <a:rPr lang="en-GB" sz="2000" smtClean="0">
                <a:solidFill>
                  <a:srgbClr val="4D4D4D"/>
                </a:solidFill>
                <a:latin typeface="Arial" charset="0"/>
              </a:rPr>
              <a:t>if reports/deliverables have not been supplied, are incomplete, unclear or raise doubts concerning the eligibility of costs claimed</a:t>
            </a:r>
            <a:r>
              <a:rPr lang="en-GB" sz="2000" smtClean="0">
                <a:solidFill>
                  <a:srgbClr val="000000"/>
                </a:solidFill>
                <a:latin typeface="Arial" charset="0"/>
              </a:rPr>
              <a:t>.</a:t>
            </a:r>
          </a:p>
          <a:p>
            <a:pPr marL="342900" indent="-342900">
              <a:spcBef>
                <a:spcPct val="50000"/>
              </a:spcBef>
              <a:buClr>
                <a:srgbClr val="C21E52"/>
              </a:buClr>
              <a:buFontTx/>
              <a:buChar char="•"/>
            </a:pPr>
            <a:r>
              <a:rPr lang="en-GB" sz="2000" b="1" smtClean="0">
                <a:solidFill>
                  <a:srgbClr val="CC0066"/>
                </a:solidFill>
                <a:latin typeface="Arial" charset="0"/>
              </a:rPr>
              <a:t>Suspend the payment</a:t>
            </a:r>
            <a:r>
              <a:rPr lang="en-GB" sz="2000" smtClean="0">
                <a:solidFill>
                  <a:srgbClr val="000000"/>
                </a:solidFill>
                <a:latin typeface="Arial" charset="0"/>
              </a:rPr>
              <a:t> </a:t>
            </a:r>
            <a:r>
              <a:rPr lang="en-GB" sz="2000" smtClean="0">
                <a:solidFill>
                  <a:srgbClr val="4D4D4D"/>
                </a:solidFill>
                <a:latin typeface="Arial" charset="0"/>
              </a:rPr>
              <a:t>at any time for the amount intended for the beneficiary(ies) concerned:</a:t>
            </a:r>
            <a:r>
              <a:rPr lang="en-GB" sz="2000" smtClean="0">
                <a:solidFill>
                  <a:srgbClr val="000000"/>
                </a:solidFill>
                <a:latin typeface="Arial" charset="0"/>
              </a:rPr>
              <a:t> </a:t>
            </a:r>
            <a:r>
              <a:rPr lang="en-GB" sz="2000" smtClean="0">
                <a:solidFill>
                  <a:srgbClr val="CC0066"/>
                </a:solidFill>
                <a:latin typeface="Arial" charset="0"/>
              </a:rPr>
              <a:t>for details see Article II.5 of Annex II (General conditions) to the grant agreement;</a:t>
            </a:r>
          </a:p>
          <a:p>
            <a:pPr marL="342900" indent="-342900">
              <a:spcBef>
                <a:spcPct val="50000"/>
              </a:spcBef>
              <a:buClr>
                <a:srgbClr val="C21E52"/>
              </a:buClr>
              <a:buFontTx/>
              <a:buChar char="•"/>
            </a:pPr>
            <a:r>
              <a:rPr lang="en-GB" sz="2000" b="1" smtClean="0">
                <a:solidFill>
                  <a:srgbClr val="CC0066"/>
                </a:solidFill>
                <a:latin typeface="Arial" charset="0"/>
              </a:rPr>
              <a:t>Reject</a:t>
            </a:r>
            <a:r>
              <a:rPr lang="en-GB" sz="2000" smtClean="0">
                <a:solidFill>
                  <a:srgbClr val="CC0066"/>
                </a:solidFill>
                <a:latin typeface="Arial" charset="0"/>
              </a:rPr>
              <a:t> </a:t>
            </a:r>
            <a:r>
              <a:rPr lang="en-GB" sz="2000" smtClean="0">
                <a:solidFill>
                  <a:srgbClr val="4D4D4D"/>
                </a:solidFill>
                <a:latin typeface="Arial" charset="0"/>
              </a:rPr>
              <a:t>the reports and deliverables by giving an appropriate justification and, if appropriate, start the procedure for termination of the GA.</a:t>
            </a:r>
          </a:p>
          <a:p>
            <a:pPr marL="342900" indent="-342900">
              <a:spcBef>
                <a:spcPct val="50000"/>
              </a:spcBef>
              <a:buClr>
                <a:srgbClr val="C21E52"/>
              </a:buClr>
              <a:buFont typeface="Wingdings" pitchFamily="2" charset="2"/>
              <a:buChar char="Ø"/>
            </a:pPr>
            <a:endParaRPr lang="en-GB" sz="2000" smtClean="0">
              <a:solidFill>
                <a:srgbClr val="4D4D4D"/>
              </a:solidFill>
              <a:latin typeface="Arial" charset="0"/>
            </a:endParaRPr>
          </a:p>
        </p:txBody>
      </p:sp>
    </p:spTree>
    <p:extLst>
      <p:ext uri="{BB962C8B-B14F-4D97-AF65-F5344CB8AC3E}">
        <p14:creationId xmlns:p14="http://schemas.microsoft.com/office/powerpoint/2010/main" val="15584671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2771775" y="981075"/>
            <a:ext cx="331311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90000"/>
              </a:lnSpc>
              <a:spcBef>
                <a:spcPct val="50000"/>
              </a:spcBef>
            </a:pPr>
            <a:r>
              <a:rPr lang="fr-BE" sz="2800" smtClean="0">
                <a:solidFill>
                  <a:srgbClr val="4D4D4D"/>
                </a:solidFill>
              </a:rPr>
              <a:t>Financial audits</a:t>
            </a:r>
            <a:endParaRPr lang="en-GB" sz="2800" smtClean="0">
              <a:solidFill>
                <a:srgbClr val="4D4D4D"/>
              </a:solidFill>
            </a:endParaRPr>
          </a:p>
        </p:txBody>
      </p:sp>
      <p:sp>
        <p:nvSpPr>
          <p:cNvPr id="33795" name="Rectangle 3"/>
          <p:cNvSpPr>
            <a:spLocks noChangeArrowheads="1"/>
          </p:cNvSpPr>
          <p:nvPr/>
        </p:nvSpPr>
        <p:spPr bwMode="auto">
          <a:xfrm>
            <a:off x="468313" y="2657475"/>
            <a:ext cx="8280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342900" indent="-342900">
              <a:buClr>
                <a:srgbClr val="009999"/>
              </a:buClr>
              <a:buFont typeface="Wingdings" pitchFamily="2" charset="2"/>
              <a:buChar char="§"/>
            </a:pPr>
            <a:endParaRPr lang="en-GB" sz="2400" b="1" smtClean="0">
              <a:solidFill>
                <a:srgbClr val="000000"/>
              </a:solidFill>
              <a:latin typeface="Book Antiqua" pitchFamily="18" charset="0"/>
            </a:endParaRPr>
          </a:p>
          <a:p>
            <a:pPr marL="342900" indent="-342900">
              <a:buClr>
                <a:srgbClr val="009999"/>
              </a:buClr>
              <a:buFont typeface="Wingdings" pitchFamily="2" charset="2"/>
              <a:buChar char="§"/>
            </a:pPr>
            <a:endParaRPr lang="en-GB" sz="2400" b="1" smtClean="0">
              <a:solidFill>
                <a:srgbClr val="000000"/>
              </a:solidFill>
              <a:latin typeface="Book Antiqua" pitchFamily="18" charset="0"/>
            </a:endParaRPr>
          </a:p>
        </p:txBody>
      </p:sp>
      <p:sp>
        <p:nvSpPr>
          <p:cNvPr id="33796" name="Rectangle 4"/>
          <p:cNvSpPr>
            <a:spLocks noChangeArrowheads="1"/>
          </p:cNvSpPr>
          <p:nvPr/>
        </p:nvSpPr>
        <p:spPr bwMode="auto">
          <a:xfrm>
            <a:off x="539750" y="1727200"/>
            <a:ext cx="7777163" cy="451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357188" indent="-357188">
              <a:buClr>
                <a:srgbClr val="FF0066"/>
              </a:buClr>
              <a:buFontTx/>
              <a:buChar char="•"/>
            </a:pPr>
            <a:r>
              <a:rPr lang="en-GB" sz="2000" smtClean="0">
                <a:solidFill>
                  <a:srgbClr val="4D4D4D"/>
                </a:solidFill>
                <a:latin typeface="Arial" charset="0"/>
              </a:rPr>
              <a:t>The Commission/REA may, at any time during the implementation of the project and </a:t>
            </a:r>
            <a:r>
              <a:rPr lang="en-GB" sz="2000" u="sng" smtClean="0">
                <a:solidFill>
                  <a:srgbClr val="4D4D4D"/>
                </a:solidFill>
                <a:latin typeface="Arial" charset="0"/>
              </a:rPr>
              <a:t>up to five years after the end of the project</a:t>
            </a:r>
            <a:r>
              <a:rPr lang="en-GB" sz="2000" smtClean="0">
                <a:solidFill>
                  <a:srgbClr val="4D4D4D"/>
                </a:solidFill>
                <a:latin typeface="Arial" charset="0"/>
              </a:rPr>
              <a:t>, arrange for </a:t>
            </a:r>
            <a:r>
              <a:rPr lang="en-GB" sz="2000" smtClean="0">
                <a:solidFill>
                  <a:srgbClr val="CC0066"/>
                </a:solidFill>
                <a:latin typeface="Arial" charset="0"/>
              </a:rPr>
              <a:t>financial audits</a:t>
            </a:r>
            <a:r>
              <a:rPr lang="en-GB" sz="2000" smtClean="0">
                <a:solidFill>
                  <a:srgbClr val="4D4D4D"/>
                </a:solidFill>
                <a:latin typeface="Arial" charset="0"/>
              </a:rPr>
              <a:t> to be carried out, by external auditors, or by the Commission/REA services themselves including European Anti-Fraud Office OLAF.</a:t>
            </a:r>
          </a:p>
          <a:p>
            <a:pPr marL="357188" indent="-357188">
              <a:buClr>
                <a:srgbClr val="FF0066"/>
              </a:buClr>
              <a:buFontTx/>
              <a:buChar char="•"/>
            </a:pPr>
            <a:endParaRPr lang="fr-BE" sz="2000" smtClean="0">
              <a:solidFill>
                <a:srgbClr val="4D4D4D"/>
              </a:solidFill>
              <a:latin typeface="Arial" charset="0"/>
            </a:endParaRPr>
          </a:p>
          <a:p>
            <a:pPr marL="357188" indent="-357188">
              <a:buClr>
                <a:srgbClr val="FF0066"/>
              </a:buClr>
              <a:buFontTx/>
              <a:buChar char="•"/>
            </a:pPr>
            <a:endParaRPr lang="fr-BE" sz="2000" smtClean="0">
              <a:solidFill>
                <a:srgbClr val="4D4D4D"/>
              </a:solidFill>
              <a:latin typeface="Arial" charset="0"/>
            </a:endParaRPr>
          </a:p>
          <a:p>
            <a:pPr marL="357188" indent="-357188">
              <a:buClr>
                <a:srgbClr val="FF0066"/>
              </a:buClr>
              <a:buFontTx/>
              <a:buChar char="•"/>
            </a:pPr>
            <a:endParaRPr lang="fr-BE" sz="2000" smtClean="0">
              <a:solidFill>
                <a:srgbClr val="4D4D4D"/>
              </a:solidFill>
              <a:latin typeface="Arial" charset="0"/>
            </a:endParaRPr>
          </a:p>
          <a:p>
            <a:pPr marL="357188" indent="-357188">
              <a:buClr>
                <a:srgbClr val="FF0066"/>
              </a:buClr>
              <a:buFontTx/>
              <a:buChar char="•"/>
            </a:pPr>
            <a:endParaRPr lang="en-GB" sz="2000" smtClean="0">
              <a:solidFill>
                <a:srgbClr val="4D4D4D"/>
              </a:solidFill>
              <a:latin typeface="Arial" charset="0"/>
            </a:endParaRPr>
          </a:p>
          <a:p>
            <a:pPr marL="357188" indent="-357188">
              <a:spcBef>
                <a:spcPct val="50000"/>
              </a:spcBef>
              <a:buClr>
                <a:srgbClr val="FF0066"/>
              </a:buClr>
              <a:buFontTx/>
              <a:buChar char="•"/>
            </a:pPr>
            <a:r>
              <a:rPr lang="en-GB" sz="2000" smtClean="0">
                <a:solidFill>
                  <a:srgbClr val="4D4D4D"/>
                </a:solidFill>
                <a:latin typeface="Arial" charset="0"/>
              </a:rPr>
              <a:t>The beneficiaries shall keep the </a:t>
            </a:r>
            <a:r>
              <a:rPr lang="en-GB" sz="2000" smtClean="0">
                <a:solidFill>
                  <a:srgbClr val="CC0066"/>
                </a:solidFill>
                <a:latin typeface="Arial" charset="0"/>
              </a:rPr>
              <a:t>originals</a:t>
            </a:r>
            <a:r>
              <a:rPr lang="en-GB" sz="2000" smtClean="0">
                <a:solidFill>
                  <a:srgbClr val="4D4D4D"/>
                </a:solidFill>
                <a:latin typeface="Arial" charset="0"/>
              </a:rPr>
              <a:t> or, in exceptional cases, duly authenticated copies – including electronic copies - of all documents relating to the grant agreement </a:t>
            </a:r>
            <a:r>
              <a:rPr lang="en-GB" sz="2000" u="sng" smtClean="0">
                <a:solidFill>
                  <a:srgbClr val="4D4D4D"/>
                </a:solidFill>
                <a:latin typeface="Arial" charset="0"/>
              </a:rPr>
              <a:t>for up to five years from the end of the project</a:t>
            </a:r>
          </a:p>
          <a:p>
            <a:pPr marL="357188" indent="-357188">
              <a:buClr>
                <a:srgbClr val="009999"/>
              </a:buClr>
              <a:buFont typeface="Wingdings" pitchFamily="2" charset="2"/>
              <a:buChar char="§"/>
            </a:pPr>
            <a:endParaRPr lang="en-GB" sz="2000" u="sng" smtClean="0">
              <a:solidFill>
                <a:srgbClr val="4D4D4D"/>
              </a:solidFill>
              <a:latin typeface="Arial" charset="0"/>
            </a:endParaRPr>
          </a:p>
        </p:txBody>
      </p:sp>
      <p:pic>
        <p:nvPicPr>
          <p:cNvPr id="33797" name="Picture 5" descr="en-3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6238" y="3357563"/>
            <a:ext cx="2087562"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65313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1979613" y="981075"/>
            <a:ext cx="4681537"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90000"/>
              </a:lnSpc>
              <a:spcBef>
                <a:spcPct val="50000"/>
              </a:spcBef>
            </a:pPr>
            <a:r>
              <a:rPr lang="fr-BE" sz="2800" smtClean="0">
                <a:solidFill>
                  <a:srgbClr val="4D4D4D"/>
                </a:solidFill>
              </a:rPr>
              <a:t>Publications and publicity</a:t>
            </a:r>
            <a:endParaRPr lang="en-GB" sz="2800" smtClean="0">
              <a:solidFill>
                <a:srgbClr val="4D4D4D"/>
              </a:solidFill>
            </a:endParaRPr>
          </a:p>
        </p:txBody>
      </p:sp>
      <p:sp>
        <p:nvSpPr>
          <p:cNvPr id="34819" name="Rectangle 3"/>
          <p:cNvSpPr>
            <a:spLocks noChangeArrowheads="1"/>
          </p:cNvSpPr>
          <p:nvPr/>
        </p:nvSpPr>
        <p:spPr bwMode="auto">
          <a:xfrm>
            <a:off x="468313" y="2747963"/>
            <a:ext cx="8280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342900" indent="-342900">
              <a:buClr>
                <a:srgbClr val="009999"/>
              </a:buClr>
              <a:buFont typeface="Wingdings" pitchFamily="2" charset="2"/>
              <a:buChar char="§"/>
            </a:pPr>
            <a:endParaRPr lang="en-GB" sz="1800" b="1" smtClean="0">
              <a:solidFill>
                <a:srgbClr val="000000"/>
              </a:solidFill>
              <a:latin typeface="Book Antiqua" pitchFamily="18" charset="0"/>
            </a:endParaRPr>
          </a:p>
          <a:p>
            <a:pPr marL="342900" indent="-342900">
              <a:buClr>
                <a:srgbClr val="009999"/>
              </a:buClr>
              <a:buFont typeface="Wingdings" pitchFamily="2" charset="2"/>
              <a:buChar char="§"/>
            </a:pPr>
            <a:endParaRPr lang="en-GB" sz="1800" b="1" smtClean="0">
              <a:solidFill>
                <a:srgbClr val="000000"/>
              </a:solidFill>
              <a:latin typeface="Book Antiqua" pitchFamily="18" charset="0"/>
            </a:endParaRPr>
          </a:p>
        </p:txBody>
      </p:sp>
      <p:sp>
        <p:nvSpPr>
          <p:cNvPr id="34820" name="Rectangle 4"/>
          <p:cNvSpPr>
            <a:spLocks noChangeArrowheads="1"/>
          </p:cNvSpPr>
          <p:nvPr/>
        </p:nvSpPr>
        <p:spPr bwMode="auto">
          <a:xfrm>
            <a:off x="900113" y="1649413"/>
            <a:ext cx="7632700" cy="435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357188" indent="-357188">
              <a:spcBef>
                <a:spcPct val="50000"/>
              </a:spcBef>
              <a:buClr>
                <a:srgbClr val="CC0066"/>
              </a:buClr>
              <a:buFontTx/>
              <a:buChar char="•"/>
            </a:pPr>
            <a:r>
              <a:rPr lang="en-GB" sz="1800" smtClean="0">
                <a:solidFill>
                  <a:srgbClr val="4D4D4D"/>
                </a:solidFill>
                <a:latin typeface="Arial" charset="0"/>
              </a:rPr>
              <a:t>The beneficiaries shall, throughout the duration of the project, take appropriate measures to </a:t>
            </a:r>
            <a:r>
              <a:rPr lang="en-GB" sz="1800" b="1" smtClean="0">
                <a:solidFill>
                  <a:srgbClr val="4D4D4D"/>
                </a:solidFill>
                <a:latin typeface="Arial" charset="0"/>
              </a:rPr>
              <a:t>engage with the public and the media</a:t>
            </a:r>
            <a:r>
              <a:rPr lang="en-GB" sz="1800" smtClean="0">
                <a:solidFill>
                  <a:srgbClr val="4D4D4D"/>
                </a:solidFill>
                <a:latin typeface="Arial" charset="0"/>
              </a:rPr>
              <a:t> about the project and </a:t>
            </a:r>
            <a:r>
              <a:rPr lang="en-GB" sz="1800" b="1" smtClean="0">
                <a:solidFill>
                  <a:srgbClr val="4D4D4D"/>
                </a:solidFill>
                <a:latin typeface="Arial" charset="0"/>
              </a:rPr>
              <a:t>to highlight the EC financial support</a:t>
            </a:r>
            <a:r>
              <a:rPr lang="en-GB" sz="1800" smtClean="0">
                <a:solidFill>
                  <a:srgbClr val="4D4D4D"/>
                </a:solidFill>
                <a:latin typeface="Arial" charset="0"/>
              </a:rPr>
              <a:t>. </a:t>
            </a:r>
          </a:p>
          <a:p>
            <a:pPr marL="357188" indent="-357188">
              <a:spcBef>
                <a:spcPct val="50000"/>
              </a:spcBef>
              <a:buClr>
                <a:srgbClr val="CC0066"/>
              </a:buClr>
              <a:buFontTx/>
              <a:buChar char="•"/>
            </a:pPr>
            <a:r>
              <a:rPr lang="en-GB" sz="1800" smtClean="0">
                <a:solidFill>
                  <a:srgbClr val="4D4D4D"/>
                </a:solidFill>
                <a:latin typeface="Arial" charset="0"/>
              </a:rPr>
              <a:t>Any publicity, including at a conference or seminar or any type of information or promotional material must specify that the project has received EC research funding and </a:t>
            </a:r>
            <a:r>
              <a:rPr lang="en-GB" sz="1800" b="1" smtClean="0">
                <a:solidFill>
                  <a:srgbClr val="CC0066"/>
                </a:solidFill>
                <a:latin typeface="Arial" charset="0"/>
              </a:rPr>
              <a:t>display the European emblem</a:t>
            </a:r>
            <a:r>
              <a:rPr lang="en-GB" sz="1800" smtClean="0">
                <a:solidFill>
                  <a:srgbClr val="4D4D4D"/>
                </a:solidFill>
                <a:latin typeface="Arial" charset="0"/>
              </a:rPr>
              <a:t>. </a:t>
            </a:r>
          </a:p>
          <a:p>
            <a:pPr marL="357188" indent="-357188">
              <a:spcBef>
                <a:spcPct val="50000"/>
              </a:spcBef>
              <a:buClr>
                <a:srgbClr val="CC0066"/>
              </a:buClr>
              <a:buFontTx/>
              <a:buChar char="•"/>
            </a:pPr>
            <a:endParaRPr lang="fr-BE" sz="1800" smtClean="0">
              <a:solidFill>
                <a:srgbClr val="4D4D4D"/>
              </a:solidFill>
              <a:latin typeface="Arial" charset="0"/>
            </a:endParaRPr>
          </a:p>
          <a:p>
            <a:pPr marL="357188" indent="-357188">
              <a:spcBef>
                <a:spcPct val="50000"/>
              </a:spcBef>
              <a:buClr>
                <a:srgbClr val="CC0066"/>
              </a:buClr>
              <a:buFontTx/>
              <a:buChar char="•"/>
            </a:pPr>
            <a:endParaRPr lang="en-GB" sz="1800" smtClean="0">
              <a:solidFill>
                <a:srgbClr val="4D4D4D"/>
              </a:solidFill>
              <a:latin typeface="Arial" charset="0"/>
            </a:endParaRPr>
          </a:p>
          <a:p>
            <a:pPr marL="357188" indent="-357188">
              <a:spcBef>
                <a:spcPct val="50000"/>
              </a:spcBef>
              <a:buClr>
                <a:srgbClr val="CC0066"/>
              </a:buClr>
              <a:buFontTx/>
              <a:buChar char="•"/>
            </a:pPr>
            <a:endParaRPr lang="en-GB" sz="1800" smtClean="0">
              <a:solidFill>
                <a:srgbClr val="4D4D4D"/>
              </a:solidFill>
              <a:latin typeface="Arial" charset="0"/>
            </a:endParaRPr>
          </a:p>
          <a:p>
            <a:pPr marL="357188" indent="-357188">
              <a:spcBef>
                <a:spcPct val="50000"/>
              </a:spcBef>
              <a:buClr>
                <a:srgbClr val="CC0066"/>
              </a:buClr>
              <a:buFontTx/>
              <a:buChar char="•"/>
            </a:pPr>
            <a:r>
              <a:rPr lang="en-GB" sz="1800" smtClean="0">
                <a:solidFill>
                  <a:srgbClr val="4D4D4D"/>
                </a:solidFill>
                <a:latin typeface="Arial" charset="0"/>
              </a:rPr>
              <a:t>Any publicity made by the beneficiaries in respect of the project must specify that it reflects </a:t>
            </a:r>
            <a:r>
              <a:rPr lang="en-GB" sz="1800" b="1" i="1" smtClean="0">
                <a:solidFill>
                  <a:srgbClr val="CC0066"/>
                </a:solidFill>
                <a:latin typeface="Arial" charset="0"/>
              </a:rPr>
              <a:t>only the author’s views and that the Community is not liable for any use that may be made of the information contained therein</a:t>
            </a:r>
            <a:r>
              <a:rPr lang="en-GB" sz="1800" smtClean="0">
                <a:solidFill>
                  <a:srgbClr val="4D4D4D"/>
                </a:solidFill>
                <a:latin typeface="Arial" charset="0"/>
              </a:rPr>
              <a:t>.</a:t>
            </a:r>
          </a:p>
        </p:txBody>
      </p:sp>
      <p:pic>
        <p:nvPicPr>
          <p:cNvPr id="34821" name="Picture 5" descr="eu-fla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838" y="3573463"/>
            <a:ext cx="1368425" cy="91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20935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2484438" y="1052513"/>
            <a:ext cx="4608512"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90000"/>
              </a:lnSpc>
              <a:spcBef>
                <a:spcPct val="50000"/>
              </a:spcBef>
            </a:pPr>
            <a:r>
              <a:rPr lang="en-GB" sz="2800" smtClean="0">
                <a:solidFill>
                  <a:srgbClr val="4D4D4D"/>
                </a:solidFill>
              </a:rPr>
              <a:t>Publications and publicity</a:t>
            </a:r>
          </a:p>
        </p:txBody>
      </p:sp>
      <p:sp>
        <p:nvSpPr>
          <p:cNvPr id="35843" name="Rectangle 3"/>
          <p:cNvSpPr>
            <a:spLocks noChangeArrowheads="1"/>
          </p:cNvSpPr>
          <p:nvPr/>
        </p:nvSpPr>
        <p:spPr bwMode="auto">
          <a:xfrm>
            <a:off x="468313" y="2747963"/>
            <a:ext cx="8280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342900" indent="-342900">
              <a:buClr>
                <a:srgbClr val="009999"/>
              </a:buClr>
              <a:buFont typeface="Wingdings" pitchFamily="2" charset="2"/>
              <a:buChar char="§"/>
            </a:pPr>
            <a:endParaRPr lang="en-GB" sz="1800" b="1" smtClean="0">
              <a:solidFill>
                <a:srgbClr val="000000"/>
              </a:solidFill>
              <a:latin typeface="Book Antiqua" pitchFamily="18" charset="0"/>
            </a:endParaRPr>
          </a:p>
          <a:p>
            <a:pPr marL="342900" indent="-342900">
              <a:buClr>
                <a:srgbClr val="009999"/>
              </a:buClr>
              <a:buFont typeface="Wingdings" pitchFamily="2" charset="2"/>
              <a:buChar char="§"/>
            </a:pPr>
            <a:endParaRPr lang="en-GB" sz="1800" b="1" smtClean="0">
              <a:solidFill>
                <a:srgbClr val="000000"/>
              </a:solidFill>
              <a:latin typeface="Book Antiqua" pitchFamily="18" charset="0"/>
            </a:endParaRPr>
          </a:p>
        </p:txBody>
      </p:sp>
      <p:sp>
        <p:nvSpPr>
          <p:cNvPr id="35844" name="Rectangle 4"/>
          <p:cNvSpPr>
            <a:spLocks noChangeArrowheads="1"/>
          </p:cNvSpPr>
          <p:nvPr/>
        </p:nvSpPr>
        <p:spPr bwMode="auto">
          <a:xfrm>
            <a:off x="684213" y="1628775"/>
            <a:ext cx="8101012" cy="420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indent="1588">
              <a:spcBef>
                <a:spcPct val="50000"/>
              </a:spcBef>
              <a:buClr>
                <a:srgbClr val="CC0066"/>
              </a:buClr>
              <a:buFontTx/>
              <a:buChar char="•"/>
            </a:pPr>
            <a:r>
              <a:rPr lang="en-GB" sz="2000" smtClean="0">
                <a:solidFill>
                  <a:srgbClr val="000000"/>
                </a:solidFill>
                <a:latin typeface="Arial" charset="0"/>
              </a:rPr>
              <a:t> </a:t>
            </a:r>
            <a:r>
              <a:rPr lang="en-GB" sz="2000" smtClean="0">
                <a:solidFill>
                  <a:srgbClr val="4D4D4D"/>
                </a:solidFill>
                <a:latin typeface="Arial" charset="0"/>
              </a:rPr>
              <a:t>All publications shall include the following </a:t>
            </a:r>
            <a:r>
              <a:rPr lang="en-GB" sz="2000" b="1" smtClean="0">
                <a:solidFill>
                  <a:srgbClr val="4D4D4D"/>
                </a:solidFill>
                <a:latin typeface="Arial" charset="0"/>
              </a:rPr>
              <a:t>statement</a:t>
            </a:r>
            <a:r>
              <a:rPr lang="en-GB" sz="2000" smtClean="0">
                <a:solidFill>
                  <a:srgbClr val="4D4D4D"/>
                </a:solidFill>
                <a:latin typeface="Arial" charset="0"/>
              </a:rPr>
              <a:t>: </a:t>
            </a:r>
          </a:p>
          <a:p>
            <a:pPr indent="1588">
              <a:spcBef>
                <a:spcPct val="50000"/>
              </a:spcBef>
              <a:buClr>
                <a:srgbClr val="CC0066"/>
              </a:buClr>
              <a:buFontTx/>
              <a:buChar char="•"/>
            </a:pPr>
            <a:r>
              <a:rPr lang="en-GB" sz="2000" i="1" smtClean="0">
                <a:solidFill>
                  <a:srgbClr val="4D4D4D"/>
                </a:solidFill>
                <a:latin typeface="Arial" charset="0"/>
              </a:rPr>
              <a:t> The research leading to these results has received funding from the European Community's Seventh Framework Programme ([FP7/2007-2013]) under </a:t>
            </a:r>
            <a:r>
              <a:rPr lang="en-GB" sz="2000" b="1" i="1" smtClean="0">
                <a:solidFill>
                  <a:srgbClr val="CC0066"/>
                </a:solidFill>
                <a:latin typeface="Arial" charset="0"/>
              </a:rPr>
              <a:t>grant agreement n° 607325</a:t>
            </a:r>
            <a:r>
              <a:rPr lang="en-GB" sz="2000" i="1" smtClean="0">
                <a:solidFill>
                  <a:srgbClr val="4D4D4D"/>
                </a:solidFill>
                <a:latin typeface="Arial" charset="0"/>
              </a:rPr>
              <a:t> </a:t>
            </a:r>
            <a:r>
              <a:rPr lang="en-GB" sz="2000" smtClean="0">
                <a:solidFill>
                  <a:srgbClr val="4D4D4D"/>
                </a:solidFill>
                <a:latin typeface="Arial" charset="0"/>
              </a:rPr>
              <a:t>(see Article II.30. of the Grant Agreement).</a:t>
            </a:r>
          </a:p>
          <a:p>
            <a:pPr indent="1588">
              <a:spcBef>
                <a:spcPct val="50000"/>
              </a:spcBef>
              <a:buClr>
                <a:srgbClr val="CC0066"/>
              </a:buClr>
              <a:buFontTx/>
              <a:buChar char="•"/>
            </a:pPr>
            <a:r>
              <a:rPr lang="en-GB" sz="2000" smtClean="0">
                <a:solidFill>
                  <a:srgbClr val="4D4D4D"/>
                </a:solidFill>
                <a:latin typeface="Arial" charset="0"/>
              </a:rPr>
              <a:t> During and after the project, the coordinator shall </a:t>
            </a:r>
            <a:r>
              <a:rPr lang="en-GB" sz="2000" b="1" smtClean="0">
                <a:solidFill>
                  <a:srgbClr val="4D4D4D"/>
                </a:solidFill>
                <a:latin typeface="Arial" charset="0"/>
              </a:rPr>
              <a:t>provide references and an abstract</a:t>
            </a:r>
            <a:r>
              <a:rPr lang="en-GB" sz="2000" smtClean="0">
                <a:solidFill>
                  <a:srgbClr val="4D4D4D"/>
                </a:solidFill>
                <a:latin typeface="Arial" charset="0"/>
              </a:rPr>
              <a:t> of all scientific publications relating to foreground </a:t>
            </a:r>
            <a:r>
              <a:rPr lang="en-GB" sz="2000" b="1" smtClean="0">
                <a:solidFill>
                  <a:srgbClr val="4D4D4D"/>
                </a:solidFill>
                <a:latin typeface="Arial" charset="0"/>
              </a:rPr>
              <a:t>at the latest two months following publication</a:t>
            </a:r>
            <a:r>
              <a:rPr lang="en-GB" sz="2000" smtClean="0">
                <a:solidFill>
                  <a:srgbClr val="4D4D4D"/>
                </a:solidFill>
                <a:latin typeface="Arial" charset="0"/>
              </a:rPr>
              <a:t> (see Article II.30. of the Grant Agreement). </a:t>
            </a:r>
          </a:p>
          <a:p>
            <a:pPr indent="1588">
              <a:spcBef>
                <a:spcPct val="50000"/>
              </a:spcBef>
              <a:buClr>
                <a:srgbClr val="CC0066"/>
              </a:buClr>
              <a:buFontTx/>
              <a:buChar char="•"/>
            </a:pPr>
            <a:r>
              <a:rPr lang="en-GB" sz="2000" smtClean="0">
                <a:solidFill>
                  <a:srgbClr val="4D4D4D"/>
                </a:solidFill>
                <a:latin typeface="Arial" charset="0"/>
              </a:rPr>
              <a:t> As part of the final project report, the coordinator will be required to submit </a:t>
            </a:r>
            <a:r>
              <a:rPr lang="en-GB" sz="2000" b="1" smtClean="0">
                <a:solidFill>
                  <a:srgbClr val="4D4D4D"/>
                </a:solidFill>
                <a:latin typeface="Arial" charset="0"/>
              </a:rPr>
              <a:t>a full list of publications</a:t>
            </a:r>
            <a:r>
              <a:rPr lang="en-GB" sz="2000" smtClean="0">
                <a:solidFill>
                  <a:srgbClr val="4D4D4D"/>
                </a:solidFill>
                <a:latin typeface="Arial" charset="0"/>
              </a:rPr>
              <a:t> </a:t>
            </a:r>
            <a:r>
              <a:rPr lang="en-GB" sz="2000" b="1" smtClean="0">
                <a:solidFill>
                  <a:srgbClr val="4D4D4D"/>
                </a:solidFill>
                <a:latin typeface="Arial" charset="0"/>
              </a:rPr>
              <a:t>relating to foreground of the project.</a:t>
            </a:r>
          </a:p>
        </p:txBody>
      </p:sp>
    </p:spTree>
    <p:extLst>
      <p:ext uri="{BB962C8B-B14F-4D97-AF65-F5344CB8AC3E}">
        <p14:creationId xmlns:p14="http://schemas.microsoft.com/office/powerpoint/2010/main" val="26581001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7154" name="Rectangle 2"/>
          <p:cNvSpPr>
            <a:spLocks noGrp="1" noChangeArrowheads="1"/>
          </p:cNvSpPr>
          <p:nvPr>
            <p:ph type="title" idx="4294967295"/>
          </p:nvPr>
        </p:nvSpPr>
        <p:spPr>
          <a:xfrm>
            <a:off x="-19050" y="253663"/>
            <a:ext cx="3965575" cy="706437"/>
          </a:xfrm>
          <a:extLs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GB" sz="2800" dirty="0" smtClean="0">
                <a:solidFill>
                  <a:schemeClr val="bg1"/>
                </a:solidFill>
              </a:rPr>
              <a:t>REA </a:t>
            </a:r>
            <a:r>
              <a:rPr lang="en-GB" sz="2800" dirty="0">
                <a:solidFill>
                  <a:schemeClr val="bg1"/>
                </a:solidFill>
              </a:rPr>
              <a:t>mission and tasks</a:t>
            </a:r>
            <a:br>
              <a:rPr lang="en-GB" sz="2800" dirty="0">
                <a:solidFill>
                  <a:schemeClr val="bg1"/>
                </a:solidFill>
              </a:rPr>
            </a:br>
            <a:endParaRPr lang="en-GB" sz="2800" dirty="0" smtClean="0"/>
          </a:p>
        </p:txBody>
      </p:sp>
      <p:sp>
        <p:nvSpPr>
          <p:cNvPr id="177155" name="Rectangle 3"/>
          <p:cNvSpPr>
            <a:spLocks noGrp="1" noChangeArrowheads="1"/>
          </p:cNvSpPr>
          <p:nvPr>
            <p:ph type="body" idx="4294967295"/>
          </p:nvPr>
        </p:nvSpPr>
        <p:spPr>
          <a:xfrm>
            <a:off x="-1307938" y="1307943"/>
            <a:ext cx="10532961" cy="5671032"/>
          </a:xfrm>
          <a:extLst>
            <a:ext uri="{91240B29-F687-4F45-9708-019B960494DF}">
              <a14:hiddenLine xmlns:a14="http://schemas.microsoft.com/office/drawing/2010/main" w="9525" algn="ctr">
                <a:solidFill>
                  <a:srgbClr val="000000"/>
                </a:solidFill>
                <a:miter lim="800000"/>
                <a:headEnd/>
                <a:tailEnd/>
              </a14:hiddenLine>
            </a:ext>
          </a:extLst>
        </p:spPr>
        <p:txBody>
          <a:bodyPr/>
          <a:lstStyle/>
          <a:p>
            <a:pPr>
              <a:lnSpc>
                <a:spcPct val="80000"/>
              </a:lnSpc>
            </a:pPr>
            <a:r>
              <a:rPr lang="en-GB" b="1" dirty="0" smtClean="0"/>
              <a:t>The REA implements some </a:t>
            </a:r>
            <a:r>
              <a:rPr lang="en-GB" b="1" u="sng" dirty="0" smtClean="0"/>
              <a:t>actions</a:t>
            </a:r>
            <a:r>
              <a:rPr lang="en-GB" b="1" dirty="0" smtClean="0"/>
              <a:t>:</a:t>
            </a:r>
          </a:p>
          <a:p>
            <a:pPr lvl="1">
              <a:lnSpc>
                <a:spcPct val="80000"/>
              </a:lnSpc>
            </a:pPr>
            <a:r>
              <a:rPr lang="en-GB" sz="2400" b="1" i="0" dirty="0" smtClean="0"/>
              <a:t>SME-specific actions (Capacities)</a:t>
            </a:r>
          </a:p>
          <a:p>
            <a:pPr lvl="1">
              <a:lnSpc>
                <a:spcPct val="80000"/>
              </a:lnSpc>
            </a:pPr>
            <a:r>
              <a:rPr lang="en-GB" sz="2400" b="1" i="0" dirty="0" smtClean="0"/>
              <a:t>Marie Curie actions (People)</a:t>
            </a:r>
          </a:p>
          <a:p>
            <a:pPr lvl="1">
              <a:lnSpc>
                <a:spcPct val="80000"/>
              </a:lnSpc>
            </a:pPr>
            <a:r>
              <a:rPr lang="en-GB" sz="2400" b="1" i="0" dirty="0" smtClean="0"/>
              <a:t>Security and </a:t>
            </a:r>
            <a:r>
              <a:rPr lang="en-GB" sz="2400" b="1" i="0" dirty="0" smtClean="0">
                <a:solidFill>
                  <a:srgbClr val="CC3300"/>
                </a:solidFill>
              </a:rPr>
              <a:t>Space</a:t>
            </a:r>
            <a:r>
              <a:rPr lang="en-GB" sz="2400" b="1" i="0" dirty="0" smtClean="0"/>
              <a:t> actions (Cooperation)</a:t>
            </a:r>
          </a:p>
          <a:p>
            <a:pPr lvl="1">
              <a:lnSpc>
                <a:spcPct val="80000"/>
              </a:lnSpc>
              <a:buFont typeface="Courier New" pitchFamily="49" charset="0"/>
              <a:buNone/>
            </a:pPr>
            <a:endParaRPr lang="en-GB" sz="2400" b="1" i="0" dirty="0" smtClean="0"/>
          </a:p>
          <a:p>
            <a:pPr>
              <a:lnSpc>
                <a:spcPct val="80000"/>
              </a:lnSpc>
            </a:pPr>
            <a:r>
              <a:rPr lang="en-GB" b="1" dirty="0" smtClean="0"/>
              <a:t>The REA provides </a:t>
            </a:r>
            <a:r>
              <a:rPr lang="en-GB" b="1" u="sng" dirty="0" smtClean="0"/>
              <a:t>horizontal services</a:t>
            </a:r>
            <a:r>
              <a:rPr lang="en-GB" b="1" dirty="0" smtClean="0"/>
              <a:t> across all programmes:</a:t>
            </a:r>
          </a:p>
          <a:p>
            <a:pPr lvl="1">
              <a:lnSpc>
                <a:spcPct val="80000"/>
              </a:lnSpc>
            </a:pPr>
            <a:r>
              <a:rPr lang="en-GB" sz="2400" b="1" i="0" dirty="0" smtClean="0"/>
              <a:t>Runs the evaluation facility (reception of proposals and support to evaluation)</a:t>
            </a:r>
          </a:p>
          <a:p>
            <a:pPr lvl="1">
              <a:lnSpc>
                <a:spcPct val="80000"/>
              </a:lnSpc>
            </a:pPr>
            <a:r>
              <a:rPr lang="en-GB" sz="2400" b="1" i="0" dirty="0" smtClean="0"/>
              <a:t>Provides administrative services for registration of beneficiaries (central validation)</a:t>
            </a:r>
          </a:p>
          <a:p>
            <a:pPr lvl="1">
              <a:lnSpc>
                <a:spcPct val="80000"/>
              </a:lnSpc>
            </a:pPr>
            <a:r>
              <a:rPr lang="en-GB" sz="2400" b="1" i="0" dirty="0" smtClean="0"/>
              <a:t>Runs a central FP7 enquiry service</a:t>
            </a:r>
          </a:p>
          <a:p>
            <a:pPr lvl="1">
              <a:lnSpc>
                <a:spcPct val="80000"/>
              </a:lnSpc>
            </a:pPr>
            <a:endParaRPr lang="en-GB" sz="2400" b="1" i="0" dirty="0" smtClean="0"/>
          </a:p>
          <a:p>
            <a:pPr lvl="1">
              <a:lnSpc>
                <a:spcPct val="80000"/>
              </a:lnSpc>
            </a:pPr>
            <a:endParaRPr lang="en-GB" sz="1600" dirty="0" smtClean="0">
              <a:solidFill>
                <a:srgbClr val="333333"/>
              </a:solidFill>
            </a:endParaRPr>
          </a:p>
        </p:txBody>
      </p:sp>
    </p:spTree>
    <p:extLst>
      <p:ext uri="{BB962C8B-B14F-4D97-AF65-F5344CB8AC3E}">
        <p14:creationId xmlns:p14="http://schemas.microsoft.com/office/powerpoint/2010/main" val="2005021429"/>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AutoShape 2" descr="data:image/jpeg;base64,/9j/4AAQSkZJRgABAQAAAQABAAD/2wCEAAkGBxISEhUUExMTEhIUEhYXFBIXGBQWFRgUFxQYFxYUFxQbHSkgGBolHxQUITEhJywrMC4uFx8zOD8uNygtLisBCgoKDg0OGBAQGCwcHCQ3NTcuLC8tNzc3Kzc3NzcsMjUsLisxLTcwLDAxNy8vMC03LDItMy0tKzcvMCssLCwrNP/AABEIAOEA4QMBEQACEQEDEQH/xAAcAAEAAgMBAQEAAAAAAAAAAAAAAwUBAgQGBwj/xABJEAABAwEDBQkKDQQCAwAAAAABAAIDEQQSIQUTIjFBBjJRU2FxgcHRFBcjQlKRk6Gx0gcVNUNUYnJ0gpKy4fAkM2PCFoNkouL/xAAaAQEAAwEBAQAAAAAAAAAAAAAAAQQFAwYC/8QAMREBAAEDAQYFBAIBBQEAAAAAAAECAxEhBAUSFDFRE0FScaEiMjORYYGxBkLh8PHB/9oADAMBAAIRAxEAPwD7igICAgICAgICAgICAgICAgICAgICAgICAgICAgICAgICAgICAgICAgICAgICAgICAgICAgICAgICAgICAgICAgICAgICAgICAgICAgICAgICAgICAgICAgICAgICAgICAgICAgICAgICAgICAgICAgICAgICAgICAgICAgICAgICAgICAgICAgICAgICAgICAgICAgICAgICAgICAgIMPcACTgBrKADVBlAQEBBpHIDWmwkHnCDdAQEBAQEBAQEBAQEBAQEBAQEBAQEBBxvkDyTXwbMSdjnDqHtQdYKDKAgICCl7ozU7iToPdQ8hHZ7CgukBAQEBAQEBAQEBAQEBAQEBAQEBAJQcLpjKS1hpGN9Jw/Vb2oMsLXY6oWauBxG37I9ZQdgKDKAgICDz1vaA9xrVjnUP1XD+V5QSpQ78kWk0Mbt83Vyt2fzgooSskBAQEBAQEBAQEBAQEBAQEGCQNeCCF9sjGt7fOEHOcpg4RtdIeQUHSSg0khc4Xp3BrB4gNB0nbzIMt8INWbgA5i4dTfagla4O0joxNxaNVaanEcHAP2QdYKDKAgICCgtoDXudvmOdSQbQf5iCghbVpFDVzdJjvKZwe3DnHApQ9BZpw9ocNvqO0KEpUBAQEBAQEBBHaJgxpc7UOs0QcDstx7A49A7UEfx1Xexk9PYEGe7pzqipzg/sgzetR8hvm/dBo5svjWhjeYj9kEbo2eNaXO5ie0oNbtlGtznefsCCWOWDxIXO/DX2lB0iWd2DY2xjhca+oIIpGRsNZXmWTY3XjyMCCV4JF+ajWDVH7L3CeRBINLTk0WNxa0/qdy8A2IOsFBlAQEBBRW1l17nt0m1pKw9fJy7EEF0YCugTWN+1rvJPBsr0FSh02C0XHY4Bxo8eTJw8x/mpQldoCAgICAgICDmyiDmzRoccNEiu0bEFOM6PFjZ0Rj24ohsXy7Z2DmcOoIloQ3xrSTzB5RDW5Z9r5HcwA9qkaWm12WJjpHMkLWNLnHga0VJoDyKaaZqmKY6yTMRGZUI+EbJg1NPSx/ulWuRvdvlw5q13bD4ULCN7Rv8A1ydTQnI3u3yc1a7s98+yn50N/wCqU9Scje7fKOatdzvhZPdv7XKRwNikaP0pyN7t8nNWu7dvwkZLjHg3OJ8oxyes0qnI3u3ynmrXdtH8I2Ta3nzPe8ahmpA0fZFPWU5G92+Uc1a7ss+ErJzjefK/A6LBHKQOUm7ifYnI3u3yc1a7unvoZM41/opfdTkb3b5TzVrud9DJnGv9FL7qcje7fJzVrud9DJnGv9FL7qcje7fJzVruscg7tbFbJc1BI50lwuoWPaLoIBNSKeMFzu7Nct08VUaPui/RXOKZeiVd1UlpaRI58ZqQfCMPBtNNrUEBDaFzRWJ2/ZtYeEdR6FKGbuzfG7h/kj94U9XIg7rJbboF43meLJ1P4CoSsWPBFQQRwjFBsgICAgICDjytTNOvVAw1Cp3w2IKEZn/IfyjtUoSMMeyF7vxHqCCZoPi2YdIcfaoSnYJ9kMbehvagrd1otHcNqvOYG9zS1ApWmbNRqXbZ/wAtHvDnd+yr2fnpekYYgIAFTTacBzqJnGqYjOkJ+5HCUxOuseHlhvENAcDQguOAxGtcY2iibMXqfqpmMxiM5jrpEaz/AJffhzx8E6St90O5eWyMje8to9jSRfZXOEm8xrQauAF3EYYrK3Xv2xvC5cot5zTM/wC2cY8pmZjETOuk66dFjaNjqs0xVKlMDrgkpoF5YHbLwAcR5nBbEXaJuTbz9URnH8TmM/Eq3BVw8WNEa6PgQEHvPgX+UD92k/XGqG8Pxf2ubF98vuixGop7TCHPc6J1JWnSbw8oQQRuqS5guyD+5FscNtB1Igo2l5pObrX60T+H7KkTsNDiRE8+Nrik5eCqhLoEVMTGWnyojgegUPqKDcSU1S9EjaH/AFKCUSSDxWu5Wu6j2oNmWgE0LXNPKDTzjBBMgICDmyjXNm7QnDXSmscOCCoa+by429MQ9ilDJdJttDBzOPUES1IHjWk9F89aIYuQ7ZnnoPWFCVVupFn7itN0vLu5paV1VzZpsXbZ/wAtHvDnd+yr2fBl6RhiDaONzjRoLjwAEnzBfNVdNEZqnEfymKZmcQvcm57J9oZJKx4bda5wDRRwcy+1hLhQGtAdooaaljbV4G9tlrtWa4zMzETnWMTwzOk59vKdM6SuWuPZbkVVRoi3T5c7rlElC1t0eCNLrXePQihcDStTjjTYum591xu/Z/BzxTmfq1zMeXXOMdMRppnzl87VtPjVxV8ObKmW57QAJnX7ri5poAW3gAWtpqbojDkVjY927NskzNinhzEZ/nHnP86zr1nz8nO7tFd2PqnK9l3YOfZBZgHmUsaM8A2855dpMugVpdN0OBvGmOtYtH+nqLe8J22ao4cz9GuIjGk5z1zrjHDGdOi5O3TVa8KM57/9/wA9VBasjTxxskdG8NeHGt12iGuLTew0dW3YVuWd4bNduVWqK4mqnEdY1zGdO6lXs9ymmKpjSXArriIPefAv8oH7tJ+uNUN4fi/tc2L75fdFiNRT2iFj3m465M06jgHHhCCNzr5pJ4Kcb1+oHgr/ADsQAXB+oNlppNO8lHJsqgms5BqGUI8aB+w7bpQStDW7JYeapb1tQTMkJwEkb+QjH1HqQYMNPmxzsdQ/6oNojiMZB9VwqPzU60HUgICDkyrdzTr1aYVpSu+HCgoQ6HyZD+IdQUoSNfHsgcfxO6gglaeCzee8epQlK0v2WZg52oK7dY6buG1ViY1vc0tSKVpmzyrts/5aPeHO79lXs/Pa9IwxB05Mc4SsLA8ua4OowlriG4mjhiDQHFV9qpoqs1014xMY1jMa6axPX2dLOeOJp6rLdLulkttwyANLL2DS64QTVpunU4Ygnbgs3dG5LO7IrptTnixrMRnSMTrHl5xHlOe7vtW11X8ZjGFItpUEAFQPR5X3TTWqz5ktdciuG8HOLi1oEfhSd+S5zTXChWBsO5Nm2Hap2imY4q8xjEYzP1fR2xETGPOPZfvbXXet8GNI/wDNXnF6BQEHvPgX+UD92k/XGqG8Pxf2ubF98vuixGoqLSIZHlpObkBpe2EoNJrzRdnbfZskGsdP86UBzaN0jnYvFkG/Zz/zsQSXCQCWidux7TSQc6DdkwHzj2ckgr6yOtBNi7iZR5u1BjN0+be37DsPNUexBvE/EC8/7Lm9dEHWgICDmyjXNmhDThiaU1jhQVAdJx8Y/F2BAq/baG9DndiDOO21et3agXW7bU7/ANu1BV7q2x9xWnw7nHuaWg0qE5s4Lts/5aPeHO79lXs+BL0jDEHodx+XY7I9z5I2yC7oNuML75IBLZCKtF29UbarA39uq7vC1TbtVzROdZ4pxjrrTGkznGO3fyXdj2iizMzVGe2n/wBVeWbS2SZ7mBjYy43A1jYwGV0RcaKVprWnsFiqzs9FFczNWNZmqatfPWfLPT+PKHC/XFdyZp6eWmHErjiICD1e5jdHBBA+KWJj3SEtDs1GbrLtQZMKyi/Q3TqunkC8vvjcu0bXtNu9ZuTRFOsxx1Rmek8Ov0Tw5jijrn3lo7LtVu3bmmuM5/j/AD3eWkeXEk0qTU0AA6ABQcwXpqaYpiKY6R/fzLPmczlqvpD3nwL/ACgfu0n641Q3h+L+1zYvvl90WI1FVaZoHuLZBdcDS9+460BkEsY8G4Sx+SeDkKCKO6XeDJgk2xu3p5KIMuaGmr2vhd5ceLDzhB0wyvO9ljk5xQ+o9SDZ8RO+hY7lBFfWAgxQDxZmcxJHmBIQbwyi8BnHH6rm0J9QQdiAgIOTKpGadUEjDAGnjDbRBRBzOKcfxn3VKEjS36O4/if2INxT6M7zv7FCW4P/AIv6uxBW7q3HuG1f04b/AE0ulTV4M46l22f8tHvDnd+yr2fn9ekYYg6cnNYZWB7S5rnBpAcGHE0qHEEDXtVfaZri1VVbmIqiMxmM/ETEz+3S1FM1xFUZhf7to7GDGbKb4LbpeHgtGaAZS5StSLpvVoa4LD/09XvGqmuNujhmJzEY1+r6uuZjEaxjGYxqubdFmMTb1/40eYc0gkEEEGhBwII2EL0cTExmFCYxpLClDdgpRxaS2uOsA0oSL3DQ+tfFWuaYnE/98n1HlMxo9bukisLbLFmQXTMo1zc4CYzIDIb9G+EoatqKAHA8C8vum5vSrbbvMaW51ieHHFw/TprPDnSrE5mY1jTVpbTTYizHB1j+emdde7x69WyxB7z4F/lA/dpP1xqhvD8X9rmxffL7osRqKu022EuLJG6jStK+sYhBrFZGa4Jbp4K1HSNfnQby36UliEg8pmJ82tBpC9o/tzXfqSY9AriEEroXHfRRP5QaH1jrQBCB81I37L//AKQZBp407edpd/qUEkMukBnAeQtoTzavYg7EBAQc2USRGaOuHDSxFMRwIKcPf9Ib+Z/YpGwL/pLfzOQZAd9Jb+YqBuGH6UPP+6Cr3WRnuG1f1Id/TS6NdfgzhrXbZ/y0e8Od37KvZ+fl6RhiAgstzs0LZ2GdrHQ10717AAVq26a3sKAajVZ+9Le0V7NXGzVTTc/24x16a5idO/n2WNlqopuRxxGP5d26m22ae0h8QEUTwHPeGuMge46d9pdSoI1Nwoa4qluXZds2XY/Dvzx106RGYxiOnDMRnEx5zrns7bVctXbkTTpE9e/9urdduaiskcLmylznMpduHSeDec8knQwewXTjhzqtuPfV7eF27RVa4YpnrxRpHSIiI66xP1dH3tmyUWaaZidfbqntGV7GbCI2xQ90gCSl1+bvuIa66Sf7gYGmh0cNtKLla3fvGN6Tequ1eDOnWM4jWM6fbxZjMfV0zpq6VX7PgcMRHF1/j/3Dxy9WyhAQe8+Bf5QP3aT9caobw/F/a5sX3y+6LEaittOUWhxa+MkA0rQEHzoOYusruFh5Kj9kE0TD83aK/VdRyCVzZTv44pByGntCDQQN2wPb9lw6nBBsGt/zt/Oe1BnOAfOyD7TO1qCWGapAzrHclAD7epB1oCAg5cp/23aN7Vo4+UOBBRgt4g/mepQ2vM+ju/M9Etg6P6O78z0GQ6L6O/8AM9BXbphG6x2kNgkvmzyhtLxxLDTDauticXafeHO5H0S+G/FVo4if0cnYvQeJR6o/bG8KvsfFVo4if0cnYniUeqP2eFX2Piq0cRP6OTsTxKPVH7PCr7HxVaOIn9HJ2J4lHqj9nhV9gZKtHET+jk7E8SjvH7T4dfaW77BajUGK0EF141ZKau8o4YnlXzTNmnGMRiMeXTt7Jmm5PXLT4qtHET+jk7F9eJR6o/b58KvsfFVo4if0cnYniUeqP2eFX2Piq0cRP6OTsTxKPVH7PCr7HxVaOIn9HJ2J4lHqj9nhV9nt/gesMrLeS+KRg7nkFXMc0VvR4VIVLb66ZtaTnVb2OiqK5zD7asZpK6fKd1xbm3GhpUbfUgidlBh1wuP4QUEbpoDrgf0Np7Cgw10I1RzN5r3agkbMzyrQPOfaCg3FpHGTdLAf9UG4tP8Ald0xnsCCWGckgXweS44Hz1QdiAgICAgICAgIKzKmWMzJHGIpZnyNe5rWZvUy7Wpe5vlBB0w25pYXPpEWtBkY9zL0ddV+hIHnQZdb4RWssYugl2k3ANpeJxwpUV50GoypBdD89FcNaOvsummuhrTBBmTKUDQ0umia1+8Je0B32TXHoQHZRhEmaMsYl4u+2/qrva1QZhyhC911ssbnkVDQ9pdThoDWiDpQEBAQEBAQEBAQEBAQEBAQEBAQEBAQea3T5MfLPA8QunjYyUOa2QRuq65dNbwPilBW5RyZaiy0sjsxu2izxMbWVngzGwsLXEklx1Y414UEsu5x+anOZjdK62iUA3KyQtkY/Nl+wG6cDhVBwTWN7LXFI+yg56aZ7LLWIkBtnjbeJJuBxLS7XsQG7mbQ0NvRuc18EkboonWesd+eSS5WUEXbsgFW41ag6bZki1l4Gbe9sVohdHpWcNMMZZTZfdJg6pJA9iDqyTufkiFiOba18UszpnC5Wj2yBtSN9rZ/Ag9cgICAgICAgICAgICAgICAgICAgICAgp8s5RlbLFBAIzLLfdekvXGsjAqS1tCSS4ACqCKXdA2DQtGMjGh0roWSOijY5xDXPON0Gh8xQJN1dnDi2kxpI6K8IpHNzja6AcBpONDQCqDX/lNnNNGZz6yARiJ5kaY7oeC0Crd+0oI591sJjcYy5pzLpI3yRS5twaBepqL6XhWiDr/5FDV/9y7Ffzkwjdmmljbzxf5Pbgg0dl4HNEB0TXyhpzsb23mmJ79A1oN5WpqPOg0G66zXS451rbrXtLo3i+xzwwPYKaQq5vnCDvyXlaOcvDRI10ZAcyRjo3C8KtN1wrQiqDvQEBAQEBAQEBAQEBAQEBAQEBAQEFVljJb5HxTQyNjmivgFzS9jmPADmuaCDsBqDsQVlr3O2iTO1tEQ7pjbHaKRO3rS6hiq/RN19Ma8KDph3OlrWtEgo23G06vFJcRHr16WvkQZsW58x2l0+cBDnTm7d1Z3NUxrszR86DjtG5JzoIYs6AYrNLDeunEyBovUrhS7q5UEs25t7pzKHWdmD8GxPBkvMLA2fwlJG4gnAVpsQQWbcg4UvSMa3Oh5ijY5sYaIZIiGNc83XHOVJ1aIwQau3Jyvaxsk7DmYmRRXYy3QbJG8l+kauIiaMKBBfWTJxZaJ5r1RMIgG03ubDhr21vepBYICAgICAgICAgICAgICAgICAgIK/dBa3w2WeWMAyRwyPYCCQXNaSAQMTiF0tUxVXTE9JfNczFMzD5J3zsq8RF6Gb31q8jY9XzChzV70nfOyrxEXoZvfTkbHq+YOavek752VeIi9DN76cjY9XzBzV70nfOyrxEXoZvfTkbHq+YOavek752VeIi9DN76cjY9XzBzV70nfOyrxEXoZvfTkbHq+YOavek752VeIi9DN76cjY9XzBzV70nfOyrxEXoZvfTkbHq+YOavek752VeIi9DN76cjY9XzBzV70nfOyrxEXoZvfTkbHq+YOavel6TcBu0t1stRitEcbI8051WxyMN4OaAKucR4xVbatmtW6OKicz7u1i9XXViqMPo6z1sQEBAQEBAQEBAQEBAQEBAQEBAQEBAQEBAQEBAQEBAQEBAQEBAQEBAQEBAQEBAQEBAQEBAQEBAQEBAQEBAQEBAQEBAQEBAQEBAQEBAQEBAQEBAQEBAQEBAQEBAQEBAQEBAQEBAQEBAQEBAQEBAQEBAQEBAQEBAQEBAQEBAQEBAQEBAQEBAQEBAQEBAQEBAQEBAQEBAQEBAQEBAQEBAQEBAQEBAQEBAQEBAQEBAQEBAQEBAQEBAQEBAQ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BE"/>
          </a:p>
        </p:txBody>
      </p:sp>
      <p:sp>
        <p:nvSpPr>
          <p:cNvPr id="146436" name="AutoShape 4" descr="data:image/jpeg;base64,/9j/4AAQSkZJRgABAQAAAQABAAD/2wCEAAkGBxISEhUUExMTEhIUEhYXFBIXGBQWFRgUFxQYFxYUFxQbHSkgGBolHxQUITEhJywrMC4uFx8zOD8uNygtLisBCgoKDg0OGBAQGCwcHCQ3NTcuLC8tNzc3Kzc3NzcsMjUsLisxLTcwLDAxNy8vMC03LDItMy0tKzcvMCssLCwrNP/AABEIAOEA4QMBEQACEQEDEQH/xAAcAAEAAgMBAQEAAAAAAAAAAAAAAwUBAgQGBwj/xABJEAABAwEDBQkKDQQCAwAAAAABAAIDEQQSIQUTIjFBBjJRU2FxgcHRFBcjQlKRk6Gx0gcVNUNUYnJ0gpKy4fAkM2PCFoNkouL/xAAaAQEAAwEBAQAAAAAAAAAAAAAAAQQFAwYC/8QAMREBAAEDAQYFBAIBBQEAAAAAAAECAxEhBAUSFDFRE0FScaEiMjORYYGxBkLh8PHB/9oADAMBAAIRAxEAPwD7igICAgICAgICAgICAgICAgICAgICAgICAgICAgICAgICAgICAgICAgICAgICAgICAgICAgICAgICAgICAgICAgICAgICAgICAgICAgICAgICAgICAgICAgICAgICAgICAgICAgICAgICAgICAgICAgICAgICAgICAgICAgICAgICAgICAgICAgICAgICAgICAgICAgICAgICAgICAgIMPcACTgBrKADVBlAQEBBpHIDWmwkHnCDdAQEBAQEBAQEBAQEBAQEBAQEBAQEBBxvkDyTXwbMSdjnDqHtQdYKDKAgICCl7ozU7iToPdQ8hHZ7CgukBAQEBAQEBAQEBAQEBAQEBAQEBAJQcLpjKS1hpGN9Jw/Vb2oMsLXY6oWauBxG37I9ZQdgKDKAgICDz1vaA9xrVjnUP1XD+V5QSpQ78kWk0Mbt83Vyt2fzgooSskBAQEBAQEBAQEBAQEBAQEGCQNeCCF9sjGt7fOEHOcpg4RtdIeQUHSSg0khc4Xp3BrB4gNB0nbzIMt8INWbgA5i4dTfagla4O0joxNxaNVaanEcHAP2QdYKDKAgICCgtoDXudvmOdSQbQf5iCghbVpFDVzdJjvKZwe3DnHApQ9BZpw9ocNvqO0KEpUBAQEBAQEBBHaJgxpc7UOs0QcDstx7A49A7UEfx1Xexk9PYEGe7pzqipzg/sgzetR8hvm/dBo5svjWhjeYj9kEbo2eNaXO5ie0oNbtlGtznefsCCWOWDxIXO/DX2lB0iWd2DY2xjhca+oIIpGRsNZXmWTY3XjyMCCV4JF+ajWDVH7L3CeRBINLTk0WNxa0/qdy8A2IOsFBlAQEBBRW1l17nt0m1pKw9fJy7EEF0YCugTWN+1rvJPBsr0FSh02C0XHY4Bxo8eTJw8x/mpQldoCAgICAgICDmyiDmzRoccNEiu0bEFOM6PFjZ0Rj24ohsXy7Z2DmcOoIloQ3xrSTzB5RDW5Z9r5HcwA9qkaWm12WJjpHMkLWNLnHga0VJoDyKaaZqmKY6yTMRGZUI+EbJg1NPSx/ulWuRvdvlw5q13bD4ULCN7Rv8A1ydTQnI3u3yc1a7s98+yn50N/wCqU9Scje7fKOatdzvhZPdv7XKRwNikaP0pyN7t8nNWu7dvwkZLjHg3OJ8oxyes0qnI3u3ynmrXdtH8I2Ta3nzPe8ahmpA0fZFPWU5G92+Uc1a7ss+ErJzjefK/A6LBHKQOUm7ifYnI3u3yc1a7unvoZM41/opfdTkb3b5TzVrud9DJnGv9FL7qcje7fJzVrud9DJnGv9FL7qcje7fJzVruscg7tbFbJc1BI50lwuoWPaLoIBNSKeMFzu7Nct08VUaPui/RXOKZeiVd1UlpaRI58ZqQfCMPBtNNrUEBDaFzRWJ2/ZtYeEdR6FKGbuzfG7h/kj94U9XIg7rJbboF43meLJ1P4CoSsWPBFQQRwjFBsgICAgICDjytTNOvVAw1Cp3w2IKEZn/IfyjtUoSMMeyF7vxHqCCZoPi2YdIcfaoSnYJ9kMbehvagrd1otHcNqvOYG9zS1ApWmbNRqXbZ/wAtHvDnd+yr2fnpekYYgIAFTTacBzqJnGqYjOkJ+5HCUxOuseHlhvENAcDQguOAxGtcY2iibMXqfqpmMxiM5jrpEaz/AJffhzx8E6St90O5eWyMje8to9jSRfZXOEm8xrQauAF3EYYrK3Xv2xvC5cot5zTM/wC2cY8pmZjETOuk66dFjaNjqs0xVKlMDrgkpoF5YHbLwAcR5nBbEXaJuTbz9URnH8TmM/Eq3BVw8WNEa6PgQEHvPgX+UD92k/XGqG8Pxf2ubF98vuixGop7TCHPc6J1JWnSbw8oQQRuqS5guyD+5FscNtB1Igo2l5pObrX60T+H7KkTsNDiRE8+Nrik5eCqhLoEVMTGWnyojgegUPqKDcSU1S9EjaH/AFKCUSSDxWu5Wu6j2oNmWgE0LXNPKDTzjBBMgICDmyjXNm7QnDXSmscOCCoa+by429MQ9ilDJdJttDBzOPUES1IHjWk9F89aIYuQ7ZnnoPWFCVVupFn7itN0vLu5paV1VzZpsXbZ/wAtHvDnd+yr2fBl6RhiDaONzjRoLjwAEnzBfNVdNEZqnEfymKZmcQvcm57J9oZJKx4bda5wDRRwcy+1hLhQGtAdooaaljbV4G9tlrtWa4zMzETnWMTwzOk59vKdM6SuWuPZbkVVRoi3T5c7rlElC1t0eCNLrXePQihcDStTjjTYum591xu/Z/BzxTmfq1zMeXXOMdMRppnzl87VtPjVxV8ObKmW57QAJnX7ri5poAW3gAWtpqbojDkVjY927NskzNinhzEZ/nHnP86zr1nz8nO7tFd2PqnK9l3YOfZBZgHmUsaM8A2855dpMugVpdN0OBvGmOtYtH+nqLe8J22ao4cz9GuIjGk5z1zrjHDGdOi5O3TVa8KM57/9/wA9VBasjTxxskdG8NeHGt12iGuLTew0dW3YVuWd4bNduVWqK4mqnEdY1zGdO6lXs9ymmKpjSXArriIPefAv8oH7tJ+uNUN4fi/tc2L75fdFiNRT2iFj3m465M06jgHHhCCNzr5pJ4Kcb1+oHgr/ADsQAXB+oNlppNO8lHJsqgms5BqGUI8aB+w7bpQStDW7JYeapb1tQTMkJwEkb+QjH1HqQYMNPmxzsdQ/6oNojiMZB9VwqPzU60HUgICDkyrdzTr1aYVpSu+HCgoQ6HyZD+IdQUoSNfHsgcfxO6gglaeCzee8epQlK0v2WZg52oK7dY6buG1ViY1vc0tSKVpmzyrts/5aPeHO79lXs/Pa9IwxB05Mc4SsLA8ua4OowlriG4mjhiDQHFV9qpoqs1014xMY1jMa6axPX2dLOeOJp6rLdLulkttwyANLL2DS64QTVpunU4Ygnbgs3dG5LO7IrptTnixrMRnSMTrHl5xHlOe7vtW11X8ZjGFItpUEAFQPR5X3TTWqz5ktdciuG8HOLi1oEfhSd+S5zTXChWBsO5Nm2Hap2imY4q8xjEYzP1fR2xETGPOPZfvbXXet8GNI/wDNXnF6BQEHvPgX+UD92k/XGqG8Pxf2ubF98vuixGoqLSIZHlpObkBpe2EoNJrzRdnbfZskGsdP86UBzaN0jnYvFkG/Zz/zsQSXCQCWidux7TSQc6DdkwHzj2ckgr6yOtBNi7iZR5u1BjN0+be37DsPNUexBvE/EC8/7Lm9dEHWgICDmyjXNmhDThiaU1jhQVAdJx8Y/F2BAq/baG9DndiDOO21et3agXW7bU7/ANu1BV7q2x9xWnw7nHuaWg0qE5s4Lts/5aPeHO79lXs+BL0jDEHodx+XY7I9z5I2yC7oNuML75IBLZCKtF29UbarA39uq7vC1TbtVzROdZ4pxjrrTGkznGO3fyXdj2iizMzVGe2n/wBVeWbS2SZ7mBjYy43A1jYwGV0RcaKVprWnsFiqzs9FFczNWNZmqatfPWfLPT+PKHC/XFdyZp6eWmHErjiICD1e5jdHBBA+KWJj3SEtDs1GbrLtQZMKyi/Q3TqunkC8vvjcu0bXtNu9ZuTRFOsxx1Rmek8Ov0Tw5jijrn3lo7LtVu3bmmuM5/j/AD3eWkeXEk0qTU0AA6ABQcwXpqaYpiKY6R/fzLPmczlqvpD3nwL/ACgfu0n641Q3h+L+1zYvvl90WI1FVaZoHuLZBdcDS9+460BkEsY8G4Sx+SeDkKCKO6XeDJgk2xu3p5KIMuaGmr2vhd5ceLDzhB0wyvO9ljk5xQ+o9SDZ8RO+hY7lBFfWAgxQDxZmcxJHmBIQbwyi8BnHH6rm0J9QQdiAgIOTKpGadUEjDAGnjDbRBRBzOKcfxn3VKEjS36O4/if2INxT6M7zv7FCW4P/AIv6uxBW7q3HuG1f04b/AE0ulTV4M46l22f8tHvDnd+yr2fn9ekYYg6cnNYZWB7S5rnBpAcGHE0qHEEDXtVfaZri1VVbmIqiMxmM/ETEz+3S1FM1xFUZhf7to7GDGbKb4LbpeHgtGaAZS5StSLpvVoa4LD/09XvGqmuNujhmJzEY1+r6uuZjEaxjGYxqubdFmMTb1/40eYc0gkEEEGhBwII2EL0cTExmFCYxpLClDdgpRxaS2uOsA0oSL3DQ+tfFWuaYnE/98n1HlMxo9bukisLbLFmQXTMo1zc4CYzIDIb9G+EoatqKAHA8C8vum5vSrbbvMaW51ieHHFw/TprPDnSrE5mY1jTVpbTTYizHB1j+emdde7x69WyxB7z4F/lA/dpP1xqhvD8X9rmxffL7osRqKu022EuLJG6jStK+sYhBrFZGa4Jbp4K1HSNfnQby36UliEg8pmJ82tBpC9o/tzXfqSY9AriEEroXHfRRP5QaH1jrQBCB81I37L//AKQZBp407edpd/qUEkMukBnAeQtoTzavYg7EBAQc2USRGaOuHDSxFMRwIKcPf9Ib+Z/YpGwL/pLfzOQZAd9Jb+YqBuGH6UPP+6Cr3WRnuG1f1Id/TS6NdfgzhrXbZ/y0e8Od37KvZ+fl6RhiAgstzs0LZ2GdrHQ10717AAVq26a3sKAajVZ+9Le0V7NXGzVTTc/24x16a5idO/n2WNlqopuRxxGP5d26m22ae0h8QEUTwHPeGuMge46d9pdSoI1Nwoa4qluXZds2XY/Dvzx106RGYxiOnDMRnEx5zrns7bVctXbkTTpE9e/9urdduaiskcLmylznMpduHSeDec8knQwewXTjhzqtuPfV7eF27RVa4YpnrxRpHSIiI66xP1dH3tmyUWaaZidfbqntGV7GbCI2xQ90gCSl1+bvuIa66Sf7gYGmh0cNtKLla3fvGN6Tequ1eDOnWM4jWM6fbxZjMfV0zpq6VX7PgcMRHF1/j/3Dxy9WyhAQe8+Bf5QP3aT9caobw/F/a5sX3y+6LEaittOUWhxa+MkA0rQEHzoOYusruFh5Kj9kE0TD83aK/VdRyCVzZTv44pByGntCDQQN2wPb9lw6nBBsGt/zt/Oe1BnOAfOyD7TO1qCWGapAzrHclAD7epB1oCAg5cp/23aN7Vo4+UOBBRgt4g/mepQ2vM+ju/M9Etg6P6O78z0GQ6L6O/8AM9BXbphG6x2kNgkvmzyhtLxxLDTDauticXafeHO5H0S+G/FVo4if0cnYvQeJR6o/bG8KvsfFVo4if0cnYniUeqP2eFX2Piq0cRP6OTsTxKPVH7PCr7HxVaOIn9HJ2J4lHqj9nhV9gZKtHET+jk7E8SjvH7T4dfaW77BajUGK0EF141ZKau8o4YnlXzTNmnGMRiMeXTt7Jmm5PXLT4qtHET+jk7F9eJR6o/b58KvsfFVo4if0cnYniUeqP2eFX2Piq0cRP6OTsTxKPVH7PCr7HxVaOIn9HJ2J4lHqj9nhV9nt/gesMrLeS+KRg7nkFXMc0VvR4VIVLb66ZtaTnVb2OiqK5zD7asZpK6fKd1xbm3GhpUbfUgidlBh1wuP4QUEbpoDrgf0Np7Cgw10I1RzN5r3agkbMzyrQPOfaCg3FpHGTdLAf9UG4tP8Ald0xnsCCWGckgXweS44Hz1QdiAgICAgICAgIKzKmWMzJHGIpZnyNe5rWZvUy7Wpe5vlBB0w25pYXPpEWtBkY9zL0ddV+hIHnQZdb4RWssYugl2k3ANpeJxwpUV50GoypBdD89FcNaOvsummuhrTBBmTKUDQ0umia1+8Je0B32TXHoQHZRhEmaMsYl4u+2/qrva1QZhyhC911ssbnkVDQ9pdThoDWiDpQEBAQEBAQEBAQEBAQEBAQEBAQEBAQea3T5MfLPA8QunjYyUOa2QRuq65dNbwPilBW5RyZaiy0sjsxu2izxMbWVngzGwsLXEklx1Y414UEsu5x+anOZjdK62iUA3KyQtkY/Nl+wG6cDhVBwTWN7LXFI+yg56aZ7LLWIkBtnjbeJJuBxLS7XsQG7mbQ0NvRuc18EkboonWesd+eSS5WUEXbsgFW41ag6bZki1l4Gbe9sVohdHpWcNMMZZTZfdJg6pJA9iDqyTufkiFiOba18UszpnC5Wj2yBtSN9rZ/Ag9cgICAgICAgICAgICAgICAgICAgICAgp8s5RlbLFBAIzLLfdekvXGsjAqS1tCSS4ACqCKXdA2DQtGMjGh0roWSOijY5xDXPON0Gh8xQJN1dnDi2kxpI6K8IpHNzja6AcBpONDQCqDX/lNnNNGZz6yARiJ5kaY7oeC0Crd+0oI591sJjcYy5pzLpI3yRS5twaBepqL6XhWiDr/5FDV/9y7Ffzkwjdmmljbzxf5Pbgg0dl4HNEB0TXyhpzsb23mmJ79A1oN5WpqPOg0G66zXS451rbrXtLo3i+xzwwPYKaQq5vnCDvyXlaOcvDRI10ZAcyRjo3C8KtN1wrQiqDvQEBAQEBAQEBAQEBAQEBAQEBAQEFVljJb5HxTQyNjmivgFzS9jmPADmuaCDsBqDsQVlr3O2iTO1tEQ7pjbHaKRO3rS6hiq/RN19Ma8KDph3OlrWtEgo23G06vFJcRHr16WvkQZsW58x2l0+cBDnTm7d1Z3NUxrszR86DjtG5JzoIYs6AYrNLDeunEyBovUrhS7q5UEs25t7pzKHWdmD8GxPBkvMLA2fwlJG4gnAVpsQQWbcg4UvSMa3Oh5ijY5sYaIZIiGNc83XHOVJ1aIwQau3Jyvaxsk7DmYmRRXYy3QbJG8l+kauIiaMKBBfWTJxZaJ5r1RMIgG03ubDhr21vepBYICAgICAgICAgICAgICAgICAgIK/dBa3w2WeWMAyRwyPYCCQXNaSAQMTiF0tUxVXTE9JfNczFMzD5J3zsq8RF6Gb31q8jY9XzChzV70nfOyrxEXoZvfTkbHq+YOavek752VeIi9DN76cjY9XzBzV70nfOyrxEXoZvfTkbHq+YOavek752VeIi9DN76cjY9XzBzV70nfOyrxEXoZvfTkbHq+YOavek752VeIi9DN76cjY9XzBzV70nfOyrxEXoZvfTkbHq+YOavek752VeIi9DN76cjY9XzBzV70nfOyrxEXoZvfTkbHq+YOavel6TcBu0t1stRitEcbI8051WxyMN4OaAKucR4xVbatmtW6OKicz7u1i9XXViqMPo6z1sQEBAQEBAQEBAQEBAQEBAQEBAQEBAQEBAQEBAQEBAQEBAQEBAQEBAQEBAQEBAQEBAQEBAQEBAQEBAQEBAQEBAQEBAQEBAQEBAQEBAQEBAQEBAQEBAQEBAQEBAQEBAQEBAQEBAQEBAQEBAQEBAQEBAQEBAQEBAQEBAQEBAQEBAQEBAQEBAQEBAQEBAQEBAQEBAQEBAQEBAQEBAQEBAQEBAQEBAQEBAQEBAQEBAQEBAQEBAQEBAQEBAQ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BE"/>
          </a:p>
        </p:txBody>
      </p:sp>
      <p:pic>
        <p:nvPicPr>
          <p:cNvPr id="146438" name="Picture 6" descr="https://encrypted-tbn3.gstatic.com/images?q=tbn:ANd9GcSOp9zXUm93_Uk831oVwNk6-Y5f5_IZjOigytpvPS4UmzySHPs6"/>
          <p:cNvPicPr>
            <a:picLocks noChangeAspect="1" noChangeArrowheads="1"/>
          </p:cNvPicPr>
          <p:nvPr/>
        </p:nvPicPr>
        <p:blipFill>
          <a:blip r:embed="rId2" cstate="print"/>
          <a:srcRect/>
          <a:stretch>
            <a:fillRect/>
          </a:stretch>
        </p:blipFill>
        <p:spPr bwMode="auto">
          <a:xfrm>
            <a:off x="4713061" y="3594768"/>
            <a:ext cx="2123168" cy="1470491"/>
          </a:xfrm>
          <a:prstGeom prst="rect">
            <a:avLst/>
          </a:prstGeom>
          <a:noFill/>
        </p:spPr>
      </p:pic>
      <p:sp>
        <p:nvSpPr>
          <p:cNvPr id="146440" name="AutoShape 8" descr="data:image/jpeg;base64,/9j/4AAQSkZJRgABAQAAAQABAAD/2wCEAAkGBhMQEBIUExIWEhQVGRgaFxcQEhMSFBoQGBIVFRURFhYXGyYeFxojGRISHzsgIzMpLCwsFR4yNTEqNSYvLykBCQoKDgwOGg8PGiwlHyUqKSwwKiksLC0uLCkuKS80KSwsLCksNSksLDIqLCwtLCwvNCksLCwsLCwsNCwtNCwsKf/AABEIAMoA+gMBIgACEQEDEQH/xAAcAAEAAgIDAQAAAAAAAAAAAAAABgcEBQIDCAH/xABHEAACAgEBBAcEBAoIBgMAAAABAgADEQQFEiExBgcTQVFhcSIjgZEyQlKhFCQzNENTYmRycxdjgpOxssHSFUSSotHxVHSk/8QAGQEBAAMBAQAAAAAAAAAAAAAAAAECAwQF/8QAKxEBAAIBAwMCBgEFAAAAAAAAAAECAxES8AQhMUFREyKBkaHhMhRhccHR/9oADAMBAAIRAxEAPwC8YiICIiAiIgIiICIiAiIgIiICIiAiIgIiICIiAiIgIiICIiAiIgIiICIiAiIgIiICIiAiIgIiICIiAiIgIiICIiAiIgIiICIiAiIgIiICIiAiIgIiICIiAiIgIiICIiAiIgIiICIiAiIgIiICIiAiIgIiICIiAiIgIiICIiAiJ8ZgBknA84H2JjNtKoHBsXOWXG8M7yrvMvqF44nGvatLYxahyEI9oDhZ+T5/awceMnbPsjWGXE+KwPLj6T7ISREQEREBERAREQEREBERAREQEREBERAREQEREBERATi7gAkkADiSTgADmSZ9JxIttfahutWoEqnaGlsEEOt2jc1ucd283+svSk2lW06M7VdJB2iJWM+9pRmPEFLa2sDJg+AAyfGRN9Y91Qaxy5bT1E55ZO0cMccuQA+AnLTakBK3PcmhtOf6q06e35cPnONulwrVj6QTWUj+ZVcNVUPlmd1KRX8fthNplz1jENae/f2mR/EKVA+7M79Mg7VAOXb6ID+FdEWT/uzOPaqbd76jXJZxx+Q1un7Mn0FgxOiveCLge8WtMDv/AAvQWkPX6tUT6iT6ac90OOl1j1UqyOUI01Zyp4AttAi1scs4P3yVaHpNlyloA97qUDLyApIYKw5kms54eHKRmzcwwzmoB8kczs7VHfW5fHsrefhifCWJbe3i43Gs7HDWLai4r2hQv6Wt0wGAkWpF/KYmYWJXYGAZSGBGQVOQQeRBHMTlIXsHb6Ukgvp+zJJZk1IrVTxJYaewBqyTzUcM5I85mrAgEHIPIjiMeM4slJpLettYfYiJmsREZgIiICIiAiIgIiICIiAiIgIiICIiAiIganpBrQiKhwVsdUsB5im0mvf/AOplGfMyGIzLWD+kFSnB5/hWgtwy+pqM2u33FupdT7AP4s5PHAtRbdNd/ehhNcNS35Td9v8AOAvL8YqHY67T/wBpMtO/FXbXnP057zrLmalLFM+7L2VZ/ddava0P6LaMTib3OHwe0IW4L++aUdlqqvV6uPnODVoo3SfdBRWW/cLm39LqB/Ks9nPdO32y3EhLTYOP1U2nWuAT/V319/jNOc/39lXSyIFKk+6VdwsOf/D7239PePOqzh5Ym92RsV7T2luUO8rNu8D+F1HcN9Zxg12IBnxzNZsvSi22tVG4jF90FS26p/O9nWjuA4spMndVQVQqjAUAADkABgATDNfb2helde7p0uzaqgAlarjIGAOAZt5gDzAJ44na9CsQSoJHLIBIPiPCRra+33Z3SpmVaz7TUrvXVupOWsocZek8OKdw85rtNtG4ntEexvFtI34XSTnjvadyLavRT6TOMVp7zK++I7JDtjYjWHfrsKsOOBTp7CcDgFa1fZPqcT50c15ZTVZkWJxxbdVZcUJ+k618EwTjHkJsdn65bqw658DvI9ZDDgRuuAR8Zg6nTmrU12KCFsO64QUom+QcWWMcO5+iAB3iV11jbKdO+sNvMDbe26tHQ91zbqL4cWLHkijvYnumfKN63ekR1Gt7BT7vT8MdxvZcu3wBC+XteMnBi+LfRaZ0hh9Jes/WatiEc6aruSlsMR+3YOJPkMD15yJPYWOWJY+LEsfmeM33QjoodpaoVbxStRvWMoGQmcBVzw3mPDj4E8cYl2aLq+2fUm6NJU3DibVFrnzLPk5no3zY8HyxH2ZxEyo7Y3TPWaRgatQ+B9SxjbWR4brHh/ZwfOXT0G6d17SrIx2d6AdpXnIxy7RD3qT8QeB7iYT1l9W9WnqOq0q7iKR2tWSVCkgCxM8RgkZXlg5GMcYF0f22+i1NV6Zyh4gfWrPB6z6jPxwe6RalOopur555NZrL05K+6w+ss6Jjp9OA1+AXZhlawRkDH1nIIOOQBGc5xJ5pdSttaOhyrqGUjvVgCD8iJ5i2tqmt1F9jcWeyxj6lz/6+E5OlxRe07vRe06O3aXSHU6gk3aiyzPc1jBfQICFHoBManV2VMClllTdxR3rP3EZlvdTeydMdKbwqvqN9lYsAWRR9FBn6IK+1nvz5cJ9tHZlWorau6tbEbmrgEfDwPmOInTfqq0ts29lYrr3Ux0W62tTp2VdSTqae8nHbKPFW+v6NxPiJdek1aXVpZWwZHAZWHIqRkEfAzz30g6FaijVXV1afUW1q53HWi2wGs4ZfaVcEgEAnxBlp9UguXQtVfXZWa7GCC6t6z2bBX4BwCRvM8y6rHSa76JrM+Ep23tmvR0WX2nCIM8OJJPBUUd7EkD4yi+kHWXrdW5xa2nr7q6GK4H7VgwzH5DyEnXXNTqLa9NVTTbapZ3fsarLAGVQqb24Dj6bnj4eUgHRroPqNRq6artPfVUze270W1gIqliN5lABON3+1LdNSlab7ItM66I5frGY5ewsfGywsfmxzMjRbXvpOar7Kz/V2uv3A4M9K6DYtFCBKqa60HcqKPn4nzPGVn1w9F9NTVVqKkWqxrNxhWAqupRm3t0cN4FBxHPe454Y1x9VXJbboia6d2V1d9Z732rptWQXfhXaAF3m59m4HDePcRjPLGcZs+eVadQa2V1OGQhlPgykMD8wJ6npsDKGHIgEehGZy9XiikxNfVas6ucRE4lyIiBA9pjesuW1uGTXY37tbYX0upH8q32Ce6dmyqDbcu/lG7TefcxlNdUMWc/qXVcfgZx2ppzVe6kdpjtGVf1uksO9qdL/GjNvqPAzo0+qNLB1YvuopZl4tboh+S1ajvtqzusD3Zzznoea9uc/Xu5vXulWp6PUhBuVAbiuoUZwa2yWpI71J+RwRIggDAAZuDV4A5NqNEpyAPDU0n48JtdZ0itatkbC4BNj6fe3+wb8nraOJ3kH1l4kcZqXJy28CTwtdaDxJ+rtHRnvP2k9fhGOtoj5k2mJ8N90VGbWfeLl0HvF/J3IGAW1h9W5cFGHnJNc+FY8OAJ4nA5d57hIn0Z1YW/2nA7YEhqx+L3uMHtlH6K7AYMnfz7pLnXII8fHjObN/PnOfRrTwjOxtipfUDalgZG92WsJdF3VIWrUIQbK+Jwc9+O6bLUdGNPZgvXvOP0mStvxdcMfjI3p77dOGWv3Sq53m0iDVUB+RD0n3tP0RwXhzxO9elFtgAV6nPjpdRSjfGrVJkHyzNbVvM61lSJrp3hKdBoFpUqrOwzn3tr2nkBgFySBw5cp17Wp3qwcAlWRlzV2xDBxxC+PPj3c+6R38O1f738NPom/7g+J26TXXWWLUwchiN4XX6Stt0EEkV0AueA5ZHnKfDnXdrC26PGiUzy7tXUGzUXO3N7LGPq1jE/4z1HPMvSbZ50+t1NRGNy18Z+wWLIfirKZ0dD5sm6cdWNrUbO2pfWQLEX2TgHBSlnXgeB4tymi/pV2l+vX+5p/2zd9Tttdo1ujt5XIDjJUlMNXYARxBw6fPyky/oj2b+pf+/u/3TS98dMlviRr49P7IiJmOyqtf1j6++p6rLlZLFKsOxqGVIweIXI9ZGpeeu6sdlUVPbZW6pWpZib7zhQMk4DZPoOMjP4P0b/WP/wDu/wBs0x56afJWfpCJifVM+q3VmzZWnyclN9PglrKPuAlW9Y/RCzRaqywKTp7WLI4HsqzHLVMfqkEnGeYx3gy3uij6KrQ72kY/gy9o283a9zMbD7wb3AhvlwmNZ1i7McFW1VbA8CGVyCPAgrxnJTJauS1q1nTXwtMdlB6PXWUNv1WPU32qnZGx4ZU8R5SQ6LrN2jV/zJsHhdXW/wB+6G++Wfd1cbM1ta3VV7i2AMr6ZjWpUjIIQ+yPlNBtDqNXiaNUw8BfWG+BZCuPXHwnV/UYb/zj7wrtmGPsbrucMBqtOpXvfTkgjz7Nyc/Aj4y0tmbTq1NSW0uLK3GVZfkQQeIIIIweIInmrbOx7NJfZRaAHQgHdOVIIDKynvBBBlidR+1W39TpycrhbVHg2dx/mDX8pl1HT02b6JraddJWjtPalWmqa26xa0XmzHh5Ad5J8BxMrfa/XegJGm0xcfbvbswfMIoJx6kHykY61ukTanXPVn3WnO4q9xswO0sPnk7vovmc6fod0WbaOqFKtuKAXsfGd2sEDgO9iWAHxPdJxdNStN+Qm0+ISHVdc+ucYVaK/St3PwLPj7pFNrbb1OtY2X2PcUHePYQMQPoqAqZO6O7PCXZs/qq2dUBmk3Ed97s+fVQQvwxMDrT0VWn2S6VVpUpsqAWtFQZFgPJR4KZOPPi3RFKkxOndR9nI+h/wnqLY5/F6P5af5BPLtnI+h/wnqLY35tR/LT/IJHXeK/UozIiJ5jQiIgRTpVoiji3e3a2K5cDjTqV4V6jzQghG8gs028VyTijcfJ7xptW3NsfW0t3yGe6T7V0b6MvDiCMMMqfJh3g8pArENTYzu7nu1a32lQH/AJHVfapbPs2eYnbhtujTnOe+uF40nXnOf44/Qzzp7Jsnd9ttLa3NlH6TSWeHIZnw1YO5uEFfednS2XQnj+F6F/r1nma59zu8t+vsuHEb92mzzrsX9PpT49wMdn9FNwcfbSpLMKTz7fZ9/ce/sjNuc5/2ac5z9cqNSayLVasBmB7Td/FLbAeBsXnpb/PlmTrZ+rNtYYoUPerccN34I4MPBhwIkERiS7qzEjhZZXX7zHeut0Z+n3+2s7dBrGpG/U3Z197afOq0R8d6v8ppz6cplkx745znpC1baJRtfo/Xae0VALhydXelz5donH5g+kjeq0lucWJc3/2NHRrl+FlWGI/iAMlOydtLqFyCpPjU4tT4EYYc/rATYkzCMlqdpaTWLd4QfS9F+14ijSD+ZodRT9zWAH4ST7G2ImnXhXULCPaampahjP0QOJxwHMmZv4SmQu8uTyG8Mn0E7ZW+W1u0prSIJVfXD0PZsa2pc7qhbwo47g+jd54HA+QU8gZak+ESMWScdt0LTGry5s7aNmntS2pyliHKsPHkQRyIIJBB5gy0Nl9eC7oGo0zbwH0tOylSfHdcgr8zM7pR1OVXM1mkcadzxNbAmkn9nHGv4ZHgBIPqOqjaSkgUq/nXdXg+ftFT8xPTm+DNHzfnsz0mHd026zLdoJ2KJ2FGQWBbed8HIDEcAucHdGeIHGRXZWy7NVdXTUu87nA8B4u3goGST4CTHZfU3rbT7016de8s3atjyVOB+LCWh0S6EafZqnswXsYYe2zG+Rz3Rjgq57h8cyLZ8WGu2hpM+Ww2TsSvT6WvTKMoibhz9bI9pj5sSx+M86dINiPotTZQ+cofZJ+tUfoWD1H3gjunpyR/pd0Ko2kgFmUsXO5amN9c/VOeDL+yfhg8ZydPn+Had3iV7Rqrnq86zU0dI0+pDdmpJrsQb26GOSjKOOMkkEZ54xwzJpqutrZyIWW5rD3LXTbvHy9tVUfEyv8AaXU5rqz7s1Xr3FX7NseavwHwJmAvVZtIn82x5m6nH+edNsfT3ndu/KutoajpPt5tdqrdQy7m/jCg53UVQqjPecDJ8yZYvUlsRguo1LKQr4rrJ7wpJsYeI3tweqmY3R7qVcurayxQg4mugks3k1hA3R/Dk+BEtfS6ZKkVEUIigBVUYAUcAAJTqM9Nnw6FY76y8/dZOy20+09Rkeza3aofFXGT8nDj4To6EdKzs3VdruF0ZSliggNuEghlzw3gQOfA5I4ZyLw6WdD6No1BLcqy5KWJjfQnnz5qcDKnngd4BFU7T6nddU3uuz1C9xVxW2PNX4D4EzXFnx3psuTExPZOX65dnhcjtifsikg+mSQv3yuenXT99pFUCdlQhyqE5ZnwRvuRw4AkADgMnie7t03VLtF2ANSVj7VlyYH/AEbx+6THR9S9Saa1Xs7TUuhCOQVrrfmCq8SeIwWPHBOAJWP6fDOsTrP3PmlTdnI+h/wnqLYp/FqP5df+RZUn9CGq/wDkUfKz/wAS1+j+iso0tFVrKz1oqFkzundG6G48eIA+Mz6vJS8RtlNYmGwiInnrkREBNXtnYou9pMLYBu+2N6t6++m1frLz481JyO8HaRJraazrCJjVX9umathwsQ1D2ce3qaEzx3Dy1Wm8uYHgZ0ezuceyFdhzgknQ2v8AaRh7Wku8jjjLB1GkSwDeXODkHkQ3ipHFT5iarXdF1Ys1TdlY30/ZD1WeV1R9l/XgfOdVc8T55znfuynHPoizqd9Vbe7RfoLdYKdWo/qNUPY1C8+DT4T7ziffftH/AIfrefefyV/+s3CdFbdwqOzVf1T71+lb+FXAek/wkz7T0ZuZCpIrA/RWsNbpz/CLAHT0B4TT4lffnPb6yrtlpdUqg5uCBvHW6ezTWd3LU6b2W9ZlaI2vwqa9hw/NtoafVIAe8i0bwHrN7oOiorC+8eo59pdNZYtJHhuWMw+WJu6dOqZ3VC557oAyfE45zO2aPEd+ey0Un1YmzdmdkMs5tf7TpUrAfZBRRM+InLM695axGhERISREQEREBERAREQEREBERAREQEREBERAREQEREBERAREQEREBERAREQEREBERAREQEREBERAREQEREBERAREQEREBERAREQEREBERAREQEREBERAREQEREBERAREQEREBERAREQEREBERAREQEREBERAREQEREBERAREQEREBERAREQEREBERAREQEREBERAREQEREBERAREQEREBERAREQEREBERAREQEREBERAREQEREBERAREQ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BE"/>
          </a:p>
        </p:txBody>
      </p:sp>
      <p:pic>
        <p:nvPicPr>
          <p:cNvPr id="146442" name="Picture 10" descr="http://cdn.zmescience.com/wp-content/uploads/2012/11/esa_logo_dark_blue.gif"/>
          <p:cNvPicPr>
            <a:picLocks noChangeAspect="1" noChangeArrowheads="1"/>
          </p:cNvPicPr>
          <p:nvPr/>
        </p:nvPicPr>
        <p:blipFill>
          <a:blip r:embed="rId3" cstate="print"/>
          <a:srcRect/>
          <a:stretch>
            <a:fillRect/>
          </a:stretch>
        </p:blipFill>
        <p:spPr bwMode="auto">
          <a:xfrm>
            <a:off x="6095093" y="1579331"/>
            <a:ext cx="2439307" cy="1210586"/>
          </a:xfrm>
          <a:prstGeom prst="rect">
            <a:avLst/>
          </a:prstGeom>
          <a:noFill/>
        </p:spPr>
      </p:pic>
      <p:pic>
        <p:nvPicPr>
          <p:cNvPr id="146444" name="Picture 12" descr="European Columbus laboratory is moved into position for installation © ESA/NASA"/>
          <p:cNvPicPr>
            <a:picLocks noChangeAspect="1" noChangeArrowheads="1"/>
          </p:cNvPicPr>
          <p:nvPr/>
        </p:nvPicPr>
        <p:blipFill>
          <a:blip r:embed="rId4" cstate="print"/>
          <a:srcRect/>
          <a:stretch>
            <a:fillRect/>
          </a:stretch>
        </p:blipFill>
        <p:spPr bwMode="auto">
          <a:xfrm>
            <a:off x="358775" y="3411084"/>
            <a:ext cx="2933700" cy="1943101"/>
          </a:xfrm>
          <a:prstGeom prst="rect">
            <a:avLst/>
          </a:prstGeom>
          <a:noFill/>
        </p:spPr>
      </p:pic>
      <p:sp>
        <p:nvSpPr>
          <p:cNvPr id="10" name="Rectangle 9"/>
          <p:cNvSpPr/>
          <p:nvPr/>
        </p:nvSpPr>
        <p:spPr>
          <a:xfrm>
            <a:off x="0" y="1406436"/>
            <a:ext cx="3744686" cy="1569660"/>
          </a:xfrm>
          <a:prstGeom prst="rect">
            <a:avLst/>
          </a:prstGeom>
        </p:spPr>
        <p:txBody>
          <a:bodyPr wrap="square">
            <a:spAutoFit/>
          </a:bodyPr>
          <a:lstStyle/>
          <a:p>
            <a:r>
              <a:rPr lang="en-US" sz="1600" b="1" dirty="0" smtClean="0"/>
              <a:t>The strategic mission of the European Space Policy, jointly developed by the European Commission and the ESA, is based on the peaceful exploitation of outer space.</a:t>
            </a:r>
            <a:endParaRPr lang="fr-BE" sz="1600" b="1" dirty="0"/>
          </a:p>
        </p:txBody>
      </p:sp>
      <p:sp>
        <p:nvSpPr>
          <p:cNvPr id="11" name="Rectangle 2"/>
          <p:cNvSpPr>
            <a:spLocks noGrp="1" noChangeArrowheads="1"/>
          </p:cNvSpPr>
          <p:nvPr>
            <p:ph type="title" idx="4294967295"/>
          </p:nvPr>
        </p:nvSpPr>
        <p:spPr bwMode="auto">
          <a:xfrm>
            <a:off x="-185195" y="129303"/>
            <a:ext cx="5267642" cy="54260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r>
              <a:rPr lang="fr-FR" sz="3200" dirty="0" err="1" smtClean="0">
                <a:solidFill>
                  <a:schemeClr val="bg1"/>
                </a:solidFill>
              </a:rPr>
              <a:t>European</a:t>
            </a:r>
            <a:r>
              <a:rPr lang="fr-FR" sz="3200" dirty="0" smtClean="0">
                <a:solidFill>
                  <a:schemeClr val="bg1"/>
                </a:solidFill>
              </a:rPr>
              <a:t> </a:t>
            </a:r>
            <a:r>
              <a:rPr lang="fr-FR" sz="3200" dirty="0" err="1" smtClean="0">
                <a:solidFill>
                  <a:schemeClr val="bg1"/>
                </a:solidFill>
              </a:rPr>
              <a:t>Space</a:t>
            </a:r>
            <a:r>
              <a:rPr lang="fr-FR" sz="3200" dirty="0" smtClean="0">
                <a:solidFill>
                  <a:schemeClr val="bg1"/>
                </a:solidFill>
              </a:rPr>
              <a:t> Policy &amp; FP7</a:t>
            </a:r>
          </a:p>
        </p:txBody>
      </p:sp>
      <p:pic>
        <p:nvPicPr>
          <p:cNvPr id="146446" name="Picture 14" descr="http://fp7-saveme.com/FP7-gen-RGB.gif"/>
          <p:cNvPicPr>
            <a:picLocks noChangeAspect="1" noChangeArrowheads="1"/>
          </p:cNvPicPr>
          <p:nvPr/>
        </p:nvPicPr>
        <p:blipFill>
          <a:blip r:embed="rId5" cstate="print"/>
          <a:srcRect/>
          <a:stretch>
            <a:fillRect/>
          </a:stretch>
        </p:blipFill>
        <p:spPr bwMode="auto">
          <a:xfrm>
            <a:off x="5787120" y="2666227"/>
            <a:ext cx="932996" cy="759146"/>
          </a:xfrm>
          <a:prstGeom prst="rect">
            <a:avLst/>
          </a:prstGeom>
          <a:noFill/>
        </p:spPr>
      </p:pic>
      <p:pic>
        <p:nvPicPr>
          <p:cNvPr id="146448" name="Picture 16" descr="http://www.ascamm.com/files/2013/01/research-executive-agency.jpg"/>
          <p:cNvPicPr>
            <a:picLocks noChangeAspect="1" noChangeArrowheads="1"/>
          </p:cNvPicPr>
          <p:nvPr/>
        </p:nvPicPr>
        <p:blipFill>
          <a:blip r:embed="rId6" cstate="print"/>
          <a:srcRect/>
          <a:stretch>
            <a:fillRect/>
          </a:stretch>
        </p:blipFill>
        <p:spPr bwMode="auto">
          <a:xfrm>
            <a:off x="6396718" y="3459207"/>
            <a:ext cx="1092654" cy="655592"/>
          </a:xfrm>
          <a:prstGeom prst="rect">
            <a:avLst/>
          </a:prstGeom>
          <a:noFill/>
        </p:spPr>
      </p:pic>
      <p:sp>
        <p:nvSpPr>
          <p:cNvPr id="16" name="Oval 15"/>
          <p:cNvSpPr/>
          <p:nvPr/>
        </p:nvSpPr>
        <p:spPr bwMode="auto">
          <a:xfrm>
            <a:off x="5718686" y="1088571"/>
            <a:ext cx="3207600" cy="3207657"/>
          </a:xfrm>
          <a:prstGeom prst="ellipse">
            <a:avLst/>
          </a:prstGeom>
          <a:noFill/>
          <a:ln>
            <a:solidFill>
              <a:schemeClr val="accent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BE" sz="1200" b="0" i="0" u="none" strike="noStrike" cap="none" normalizeH="0" baseline="0" smtClean="0">
              <a:ln>
                <a:noFill/>
              </a:ln>
              <a:solidFill>
                <a:srgbClr val="0F5494"/>
              </a:solidFill>
              <a:effectLst/>
              <a:latin typeface="Verdana" pitchFamily="34" charset="0"/>
            </a:endParaRPr>
          </a:p>
        </p:txBody>
      </p:sp>
      <p:sp>
        <p:nvSpPr>
          <p:cNvPr id="17" name="Oval 16"/>
          <p:cNvSpPr/>
          <p:nvPr/>
        </p:nvSpPr>
        <p:spPr bwMode="auto">
          <a:xfrm>
            <a:off x="4187429" y="2474685"/>
            <a:ext cx="3207600" cy="3207657"/>
          </a:xfrm>
          <a:prstGeom prst="ellipse">
            <a:avLst/>
          </a:prstGeom>
          <a:noFill/>
          <a:ln>
            <a:solidFill>
              <a:schemeClr val="accent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BE" sz="1200" b="0" i="0" u="none" strike="noStrike" cap="none" normalizeH="0" baseline="0" smtClean="0">
              <a:ln>
                <a:noFill/>
              </a:ln>
              <a:solidFill>
                <a:srgbClr val="0F5494"/>
              </a:solidFill>
              <a:effectLst/>
              <a:latin typeface="Verdana" pitchFamily="34" charset="0"/>
            </a:endParaRPr>
          </a:p>
        </p:txBody>
      </p:sp>
      <p:cxnSp>
        <p:nvCxnSpPr>
          <p:cNvPr id="19" name="Straight Arrow Connector 18"/>
          <p:cNvCxnSpPr>
            <a:stCxn id="146438" idx="2"/>
          </p:cNvCxnSpPr>
          <p:nvPr/>
        </p:nvCxnSpPr>
        <p:spPr bwMode="auto">
          <a:xfrm>
            <a:off x="5774645" y="5065259"/>
            <a:ext cx="727755" cy="1059770"/>
          </a:xfrm>
          <a:prstGeom prst="straightConnector1">
            <a:avLst/>
          </a:prstGeom>
          <a:noFill/>
          <a:ln w="25400">
            <a:solidFill>
              <a:srgbClr val="FF0000"/>
            </a:solidFill>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Arrow Connector 19"/>
          <p:cNvCxnSpPr/>
          <p:nvPr/>
        </p:nvCxnSpPr>
        <p:spPr bwMode="auto">
          <a:xfrm>
            <a:off x="7131731" y="4114573"/>
            <a:ext cx="727755" cy="1059770"/>
          </a:xfrm>
          <a:prstGeom prst="straightConnector1">
            <a:avLst/>
          </a:prstGeom>
          <a:noFill/>
          <a:ln w="25400">
            <a:solidFill>
              <a:srgbClr val="FF0000"/>
            </a:solidFill>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TextBox 20"/>
          <p:cNvSpPr txBox="1"/>
          <p:nvPr/>
        </p:nvSpPr>
        <p:spPr>
          <a:xfrm>
            <a:off x="6197600" y="6226628"/>
            <a:ext cx="853119" cy="369332"/>
          </a:xfrm>
          <a:prstGeom prst="rect">
            <a:avLst/>
          </a:prstGeom>
          <a:noFill/>
        </p:spPr>
        <p:txBody>
          <a:bodyPr wrap="none" rtlCol="0">
            <a:spAutoFit/>
          </a:bodyPr>
          <a:lstStyle/>
          <a:p>
            <a:r>
              <a:rPr lang="en-US" sz="1800" dirty="0" smtClean="0"/>
              <a:t>policy</a:t>
            </a:r>
            <a:endParaRPr lang="fr-BE" sz="1800" dirty="0"/>
          </a:p>
        </p:txBody>
      </p:sp>
      <p:sp>
        <p:nvSpPr>
          <p:cNvPr id="22" name="TextBox 21"/>
          <p:cNvSpPr txBox="1"/>
          <p:nvPr/>
        </p:nvSpPr>
        <p:spPr>
          <a:xfrm>
            <a:off x="7162801" y="5275942"/>
            <a:ext cx="1997663" cy="369332"/>
          </a:xfrm>
          <a:prstGeom prst="rect">
            <a:avLst/>
          </a:prstGeom>
          <a:noFill/>
        </p:spPr>
        <p:txBody>
          <a:bodyPr wrap="none" rtlCol="0">
            <a:spAutoFit/>
          </a:bodyPr>
          <a:lstStyle/>
          <a:p>
            <a:r>
              <a:rPr lang="en-US" sz="1800" dirty="0" smtClean="0"/>
              <a:t>implementation</a:t>
            </a:r>
            <a:endParaRPr lang="fr-BE" sz="1800" dirty="0"/>
          </a:p>
        </p:txBody>
      </p:sp>
      <p:cxnSp>
        <p:nvCxnSpPr>
          <p:cNvPr id="26" name="Straight Arrow Connector 25"/>
          <p:cNvCxnSpPr/>
          <p:nvPr/>
        </p:nvCxnSpPr>
        <p:spPr bwMode="auto">
          <a:xfrm flipH="1" flipV="1">
            <a:off x="5457373" y="2191657"/>
            <a:ext cx="827313" cy="43544"/>
          </a:xfrm>
          <a:prstGeom prst="straightConnector1">
            <a:avLst/>
          </a:prstGeom>
          <a:noFill/>
          <a:ln w="25400">
            <a:solidFill>
              <a:srgbClr val="FF0000"/>
            </a:solidFill>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 name="TextBox 32"/>
          <p:cNvSpPr txBox="1"/>
          <p:nvPr/>
        </p:nvSpPr>
        <p:spPr>
          <a:xfrm>
            <a:off x="3606800" y="1487714"/>
            <a:ext cx="2401619" cy="646331"/>
          </a:xfrm>
          <a:prstGeom prst="rect">
            <a:avLst/>
          </a:prstGeom>
          <a:noFill/>
        </p:spPr>
        <p:txBody>
          <a:bodyPr wrap="none" rtlCol="0">
            <a:spAutoFit/>
          </a:bodyPr>
          <a:lstStyle/>
          <a:p>
            <a:r>
              <a:rPr lang="en-US" sz="1800" dirty="0" smtClean="0"/>
              <a:t>- Expert assistance</a:t>
            </a:r>
          </a:p>
          <a:p>
            <a:r>
              <a:rPr lang="en-US" sz="1800" dirty="0" smtClean="0"/>
              <a:t>- Implementation</a:t>
            </a:r>
            <a:endParaRPr lang="fr-BE" sz="1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title" idx="4294967295"/>
          </p:nvPr>
        </p:nvSpPr>
        <p:spPr>
          <a:xfrm>
            <a:off x="198519" y="1012659"/>
            <a:ext cx="8429625" cy="936625"/>
          </a:xfrm>
          <a:noFill/>
        </p:spPr>
        <p:txBody>
          <a:bodyPr/>
          <a:lstStyle/>
          <a:p>
            <a:pPr indent="0" eaLnBrk="1" hangingPunct="1"/>
            <a:r>
              <a:rPr lang="en-GB" sz="2600" dirty="0" smtClean="0"/>
              <a:t>REA and EC's </a:t>
            </a:r>
            <a:r>
              <a:rPr lang="en-GB" sz="2600" dirty="0"/>
              <a:t>role </a:t>
            </a:r>
            <a:r>
              <a:rPr lang="en-GB" sz="2600" dirty="0" smtClean="0"/>
              <a:t>in Space </a:t>
            </a:r>
            <a:r>
              <a:rPr lang="en-GB" sz="2600" dirty="0"/>
              <a:t>Research </a:t>
            </a:r>
            <a:endParaRPr lang="en-GB" sz="2600" dirty="0" smtClean="0">
              <a:solidFill>
                <a:srgbClr val="FFD624"/>
              </a:solidFill>
            </a:endParaRPr>
          </a:p>
        </p:txBody>
      </p:sp>
      <p:sp>
        <p:nvSpPr>
          <p:cNvPr id="14339" name="Rectangle 8"/>
          <p:cNvSpPr>
            <a:spLocks noGrp="1" noChangeArrowheads="1"/>
          </p:cNvSpPr>
          <p:nvPr>
            <p:ph type="body" idx="4294967295"/>
          </p:nvPr>
        </p:nvSpPr>
        <p:spPr>
          <a:xfrm>
            <a:off x="291780" y="1929828"/>
            <a:ext cx="9022346" cy="4772969"/>
          </a:xfrm>
          <a:noFill/>
        </p:spPr>
        <p:txBody>
          <a:bodyPr/>
          <a:lstStyle/>
          <a:p>
            <a:pPr marL="457200" indent="-457200">
              <a:lnSpc>
                <a:spcPct val="80000"/>
              </a:lnSpc>
              <a:spcBef>
                <a:spcPts val="600"/>
              </a:spcBef>
              <a:spcAft>
                <a:spcPts val="600"/>
              </a:spcAft>
              <a:buFont typeface="Wingdings" pitchFamily="2" charset="2"/>
              <a:buNone/>
              <a:tabLst>
                <a:tab pos="263525" algn="l"/>
              </a:tabLst>
            </a:pPr>
            <a:r>
              <a:rPr lang="en-GB" sz="1800" b="1" dirty="0"/>
              <a:t>The REA Space Research unit is responsible for </a:t>
            </a:r>
            <a:r>
              <a:rPr lang="en-GB" sz="1800" b="1" dirty="0">
                <a:solidFill>
                  <a:srgbClr val="C00000"/>
                </a:solidFill>
              </a:rPr>
              <a:t>implementing</a:t>
            </a:r>
            <a:r>
              <a:rPr lang="en-GB" sz="1800" b="1" dirty="0"/>
              <a:t> </a:t>
            </a:r>
            <a:r>
              <a:rPr lang="en-GB" sz="1800" b="1" dirty="0" smtClean="0"/>
              <a:t>the part </a:t>
            </a:r>
            <a:r>
              <a:rPr lang="en-GB" sz="1800" b="1" dirty="0"/>
              <a:t>of the Space work programme </a:t>
            </a:r>
            <a:endParaRPr lang="en-GB" sz="1800" b="1" dirty="0" smtClean="0"/>
          </a:p>
          <a:p>
            <a:pPr marL="0" indent="12700" eaLnBrk="1" hangingPunct="1">
              <a:buFont typeface="Wingdings" pitchFamily="2" charset="2"/>
              <a:buNone/>
            </a:pPr>
            <a:endParaRPr lang="en-GB" sz="2200" dirty="0" smtClean="0"/>
          </a:p>
        </p:txBody>
      </p:sp>
      <p:sp>
        <p:nvSpPr>
          <p:cNvPr id="4" name="Rectangle 4"/>
          <p:cNvSpPr>
            <a:spLocks noGrp="1" noChangeArrowheads="1"/>
          </p:cNvSpPr>
          <p:nvPr>
            <p:ph type="title" idx="4294967295"/>
          </p:nvPr>
        </p:nvSpPr>
        <p:spPr>
          <a:xfrm>
            <a:off x="193675" y="0"/>
            <a:ext cx="5672138" cy="360363"/>
          </a:xfrm>
        </p:spPr>
        <p:txBody>
          <a:bodyPr/>
          <a:lstStyle/>
          <a:p>
            <a:r>
              <a:rPr lang="fr-BE" sz="2600" dirty="0" smtClean="0">
                <a:solidFill>
                  <a:schemeClr val="bg1"/>
                </a:solidFill>
              </a:rPr>
              <a:t>REA </a:t>
            </a:r>
            <a:r>
              <a:rPr lang="fr-BE" sz="2600" dirty="0" err="1" smtClean="0">
                <a:solidFill>
                  <a:schemeClr val="bg1"/>
                </a:solidFill>
              </a:rPr>
              <a:t>Space</a:t>
            </a:r>
            <a:r>
              <a:rPr lang="fr-BE" sz="2600" dirty="0" smtClean="0">
                <a:solidFill>
                  <a:schemeClr val="bg1"/>
                </a:solidFill>
              </a:rPr>
              <a:t> Unit</a:t>
            </a:r>
            <a:endParaRPr lang="en-GB" sz="2600" dirty="0" smtClean="0">
              <a:solidFill>
                <a:schemeClr val="bg1"/>
              </a:solidFill>
            </a:endParaRPr>
          </a:p>
        </p:txBody>
      </p:sp>
      <p:pic>
        <p:nvPicPr>
          <p:cNvPr id="11366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3641" y="4417142"/>
            <a:ext cx="1836147" cy="1906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366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303" y="2822341"/>
            <a:ext cx="2028074" cy="1218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2381697" y="2468864"/>
            <a:ext cx="6858000" cy="3785652"/>
          </a:xfrm>
          <a:prstGeom prst="rect">
            <a:avLst/>
          </a:prstGeom>
        </p:spPr>
        <p:txBody>
          <a:bodyPr wrap="square">
            <a:spAutoFit/>
          </a:bodyPr>
          <a:lstStyle/>
          <a:p>
            <a:pPr marL="177800" lvl="0" indent="-177800" defTabSz="457200" eaLnBrk="0" hangingPunct="0">
              <a:spcBef>
                <a:spcPts val="600"/>
              </a:spcBef>
              <a:spcAft>
                <a:spcPts val="600"/>
              </a:spcAft>
              <a:buClr>
                <a:srgbClr val="1B83B7"/>
              </a:buClr>
              <a:buFont typeface="Wingdings" pitchFamily="2" charset="2"/>
              <a:buChar char="§"/>
            </a:pPr>
            <a:r>
              <a:rPr lang="en-GB" sz="2000" dirty="0"/>
              <a:t>The REA is in charge of:</a:t>
            </a:r>
          </a:p>
          <a:p>
            <a:pPr marL="342900" indent="-342900" defTabSz="457200" eaLnBrk="0" hangingPunct="0">
              <a:spcBef>
                <a:spcPts val="600"/>
              </a:spcBef>
              <a:spcAft>
                <a:spcPts val="600"/>
              </a:spcAft>
              <a:buClr>
                <a:srgbClr val="1B83B7"/>
              </a:buClr>
              <a:buFont typeface="Wingdings" pitchFamily="2" charset="2"/>
              <a:buChar char="Ø"/>
            </a:pPr>
            <a:r>
              <a:rPr lang="en-GB" sz="2000" dirty="0">
                <a:solidFill>
                  <a:srgbClr val="5F5F5F"/>
                </a:solidFill>
              </a:rPr>
              <a:t>organising the </a:t>
            </a:r>
            <a:r>
              <a:rPr lang="en-GB" sz="2000" dirty="0">
                <a:solidFill>
                  <a:srgbClr val="C00000"/>
                </a:solidFill>
              </a:rPr>
              <a:t>evaluation</a:t>
            </a:r>
            <a:r>
              <a:rPr lang="en-GB" sz="2000" dirty="0">
                <a:solidFill>
                  <a:srgbClr val="5F5F5F"/>
                </a:solidFill>
              </a:rPr>
              <a:t> of </a:t>
            </a:r>
            <a:r>
              <a:rPr lang="en-GB" sz="2000" dirty="0" smtClean="0">
                <a:solidFill>
                  <a:srgbClr val="5F5F5F"/>
                </a:solidFill>
              </a:rPr>
              <a:t>proposals</a:t>
            </a:r>
            <a:endParaRPr lang="en-GB" sz="2000" dirty="0"/>
          </a:p>
          <a:p>
            <a:pPr marL="342900" lvl="0" indent="-342900" defTabSz="457200" eaLnBrk="0" hangingPunct="0">
              <a:spcBef>
                <a:spcPts val="600"/>
              </a:spcBef>
              <a:spcAft>
                <a:spcPts val="600"/>
              </a:spcAft>
              <a:buClr>
                <a:srgbClr val="1B83B7"/>
              </a:buClr>
              <a:buFont typeface="Wingdings" pitchFamily="2" charset="2"/>
              <a:buChar char="Ø"/>
            </a:pPr>
            <a:r>
              <a:rPr lang="fr-BE" sz="2000" dirty="0" err="1">
                <a:solidFill>
                  <a:srgbClr val="C00000"/>
                </a:solidFill>
              </a:rPr>
              <a:t>negotiation</a:t>
            </a:r>
            <a:r>
              <a:rPr lang="fr-BE" sz="2000" dirty="0">
                <a:solidFill>
                  <a:srgbClr val="5F5F5F"/>
                </a:solidFill>
              </a:rPr>
              <a:t> of </a:t>
            </a:r>
            <a:r>
              <a:rPr lang="fr-BE" sz="2000" dirty="0" err="1">
                <a:solidFill>
                  <a:srgbClr val="5F5F5F"/>
                </a:solidFill>
              </a:rPr>
              <a:t>proposals</a:t>
            </a:r>
            <a:endParaRPr lang="fr-BE" sz="2000" dirty="0">
              <a:solidFill>
                <a:srgbClr val="5F5F5F"/>
              </a:solidFill>
            </a:endParaRPr>
          </a:p>
          <a:p>
            <a:pPr marL="342900" lvl="0" indent="-342900" defTabSz="457200" eaLnBrk="0" hangingPunct="0">
              <a:spcBef>
                <a:spcPts val="600"/>
              </a:spcBef>
              <a:spcAft>
                <a:spcPts val="600"/>
              </a:spcAft>
              <a:buClr>
                <a:srgbClr val="1B83B7"/>
              </a:buClr>
              <a:buFont typeface="Wingdings" pitchFamily="2" charset="2"/>
              <a:buChar char="Ø"/>
            </a:pPr>
            <a:r>
              <a:rPr lang="fr-BE" sz="2000" dirty="0" err="1">
                <a:solidFill>
                  <a:srgbClr val="C00000"/>
                </a:solidFill>
              </a:rPr>
              <a:t>technical</a:t>
            </a:r>
            <a:r>
              <a:rPr lang="fr-BE" sz="2000" dirty="0">
                <a:solidFill>
                  <a:srgbClr val="C00000"/>
                </a:solidFill>
              </a:rPr>
              <a:t> and </a:t>
            </a:r>
            <a:r>
              <a:rPr lang="fr-BE" sz="2000" dirty="0" err="1">
                <a:solidFill>
                  <a:srgbClr val="C00000"/>
                </a:solidFill>
              </a:rPr>
              <a:t>financial</a:t>
            </a:r>
            <a:r>
              <a:rPr lang="fr-BE" sz="2000" dirty="0">
                <a:solidFill>
                  <a:srgbClr val="C00000"/>
                </a:solidFill>
              </a:rPr>
              <a:t> management of </a:t>
            </a:r>
            <a:r>
              <a:rPr lang="fr-BE" sz="2000" dirty="0" err="1">
                <a:solidFill>
                  <a:srgbClr val="C00000"/>
                </a:solidFill>
              </a:rPr>
              <a:t>projects</a:t>
            </a:r>
            <a:endParaRPr lang="en-GB" sz="2000" dirty="0">
              <a:solidFill>
                <a:srgbClr val="C00000"/>
              </a:solidFill>
            </a:endParaRPr>
          </a:p>
          <a:p>
            <a:pPr lvl="0" defTabSz="457200" eaLnBrk="0" hangingPunct="0">
              <a:spcBef>
                <a:spcPts val="600"/>
              </a:spcBef>
              <a:spcAft>
                <a:spcPts val="600"/>
              </a:spcAft>
              <a:buClr>
                <a:srgbClr val="1B83B7"/>
              </a:buClr>
            </a:pPr>
            <a:endParaRPr lang="en-GB" sz="2000" dirty="0" smtClean="0">
              <a:solidFill>
                <a:srgbClr val="990000"/>
              </a:solidFill>
            </a:endParaRPr>
          </a:p>
          <a:p>
            <a:pPr marL="177800" lvl="0" indent="-177800" defTabSz="457200" eaLnBrk="0" hangingPunct="0">
              <a:spcBef>
                <a:spcPts val="600"/>
              </a:spcBef>
              <a:spcAft>
                <a:spcPts val="600"/>
              </a:spcAft>
              <a:buClr>
                <a:srgbClr val="1B83B7"/>
              </a:buClr>
              <a:buFont typeface="Wingdings" pitchFamily="2" charset="2"/>
              <a:buChar char="§"/>
            </a:pPr>
            <a:r>
              <a:rPr lang="en-GB" sz="2000" dirty="0" smtClean="0">
                <a:solidFill>
                  <a:srgbClr val="990000"/>
                </a:solidFill>
              </a:rPr>
              <a:t>Policy </a:t>
            </a:r>
            <a:r>
              <a:rPr lang="en-GB" sz="2000" dirty="0">
                <a:solidFill>
                  <a:srgbClr val="990000"/>
                </a:solidFill>
              </a:rPr>
              <a:t>work</a:t>
            </a:r>
            <a:r>
              <a:rPr lang="en-GB" sz="2000" dirty="0"/>
              <a:t> remains within the Commission - DG Enterprise &amp; Industry (ENTR) </a:t>
            </a:r>
          </a:p>
          <a:p>
            <a:pPr marL="342900" lvl="0" indent="-342900" defTabSz="457200" eaLnBrk="0" hangingPunct="0">
              <a:spcBef>
                <a:spcPts val="600"/>
              </a:spcBef>
              <a:spcAft>
                <a:spcPts val="600"/>
              </a:spcAft>
              <a:buClr>
                <a:srgbClr val="1B83B7"/>
              </a:buClr>
              <a:buFont typeface="Wingdings" pitchFamily="2" charset="2"/>
              <a:buChar char="Ø"/>
            </a:pPr>
            <a:r>
              <a:rPr lang="en-GB" sz="2000" dirty="0">
                <a:solidFill>
                  <a:srgbClr val="5F5F5F"/>
                </a:solidFill>
              </a:rPr>
              <a:t>this includes the definition of the Space work programme</a:t>
            </a:r>
          </a:p>
        </p:txBody>
      </p:sp>
    </p:spTree>
    <p:extLst>
      <p:ext uri="{BB962C8B-B14F-4D97-AF65-F5344CB8AC3E}">
        <p14:creationId xmlns:p14="http://schemas.microsoft.com/office/powerpoint/2010/main" val="21826155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title" idx="4294967295"/>
          </p:nvPr>
        </p:nvSpPr>
        <p:spPr>
          <a:xfrm>
            <a:off x="0" y="1271439"/>
            <a:ext cx="8791837" cy="1349034"/>
          </a:xfrm>
          <a:noFill/>
        </p:spPr>
        <p:txBody>
          <a:bodyPr/>
          <a:lstStyle/>
          <a:p>
            <a:pPr indent="0" eaLnBrk="1" hangingPunct="1"/>
            <a:r>
              <a:rPr lang="en-GB" sz="2800" dirty="0" smtClean="0"/>
              <a:t>FP7-SPACE-2013-1 evaluation results</a:t>
            </a:r>
            <a:br>
              <a:rPr lang="en-GB" sz="2800" dirty="0" smtClean="0"/>
            </a:br>
            <a:r>
              <a:rPr lang="en-GB" sz="2800" dirty="0" smtClean="0"/>
              <a:t>topic </a:t>
            </a:r>
            <a:r>
              <a:rPr lang="en-GB" sz="2800" dirty="0" smtClean="0"/>
              <a:t>2.1.01 (</a:t>
            </a:r>
            <a:r>
              <a:rPr lang="en-GB" sz="2800" dirty="0"/>
              <a:t>Exploitation of space science and exploration data</a:t>
            </a:r>
            <a:r>
              <a:rPr lang="en-GB" sz="2800" dirty="0"/>
              <a:t>)</a:t>
            </a:r>
          </a:p>
        </p:txBody>
      </p:sp>
      <p:cxnSp>
        <p:nvCxnSpPr>
          <p:cNvPr id="4" name="Straight Arrow Connector 3"/>
          <p:cNvCxnSpPr/>
          <p:nvPr/>
        </p:nvCxnSpPr>
        <p:spPr bwMode="auto">
          <a:xfrm flipV="1">
            <a:off x="5950857" y="4180114"/>
            <a:ext cx="870857" cy="667657"/>
          </a:xfrm>
          <a:prstGeom prst="straightConnector1">
            <a:avLst/>
          </a:prstGeom>
          <a:noFill/>
          <a:ln>
            <a:noFill/>
            <a:tailEnd type="arrow"/>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7" name="Diagram 6"/>
          <p:cNvGraphicFramePr/>
          <p:nvPr>
            <p:extLst>
              <p:ext uri="{D42A27DB-BD31-4B8C-83A1-F6EECF244321}">
                <p14:modId xmlns:p14="http://schemas.microsoft.com/office/powerpoint/2010/main" val="3681103764"/>
              </p:ext>
            </p:extLst>
          </p:nvPr>
        </p:nvGraphicFramePr>
        <p:xfrm>
          <a:off x="6255657" y="4663105"/>
          <a:ext cx="1581651" cy="3693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Diagram 9"/>
          <p:cNvGraphicFramePr/>
          <p:nvPr>
            <p:extLst>
              <p:ext uri="{D42A27DB-BD31-4B8C-83A1-F6EECF244321}">
                <p14:modId xmlns:p14="http://schemas.microsoft.com/office/powerpoint/2010/main" val="2080203224"/>
              </p:ext>
            </p:extLst>
          </p:nvPr>
        </p:nvGraphicFramePr>
        <p:xfrm>
          <a:off x="4949371" y="2833875"/>
          <a:ext cx="3744685" cy="125191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1026" name="Picture 2"/>
          <p:cNvPicPr>
            <a:picLocks noChangeAspect="1" noChangeArrowheads="1"/>
          </p:cNvPicPr>
          <p:nvPr/>
        </p:nvPicPr>
        <p:blipFill rotWithShape="1">
          <a:blip r:embed="rId13">
            <a:extLst>
              <a:ext uri="{28A0092B-C50C-407E-A947-70E740481C1C}">
                <a14:useLocalDpi xmlns:a14="http://schemas.microsoft.com/office/drawing/2010/main" val="0"/>
              </a:ext>
            </a:extLst>
          </a:blip>
          <a:srcRect l="59231" t="29866" r="2895" b="11842"/>
          <a:stretch/>
        </p:blipFill>
        <p:spPr bwMode="auto">
          <a:xfrm>
            <a:off x="374085" y="3426383"/>
            <a:ext cx="4617631" cy="28427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737354" y="5264338"/>
            <a:ext cx="1136468" cy="400110"/>
          </a:xfrm>
          <a:prstGeom prst="rect">
            <a:avLst/>
          </a:prstGeom>
          <a:noFill/>
        </p:spPr>
        <p:txBody>
          <a:bodyPr wrap="square" rtlCol="0">
            <a:spAutoFit/>
          </a:bodyPr>
          <a:lstStyle/>
          <a:p>
            <a:r>
              <a:rPr lang="fr-BE" sz="2000" b="1" dirty="0" smtClean="0"/>
              <a:t>78%</a:t>
            </a:r>
            <a:endParaRPr lang="en-GB" sz="2000" b="1" dirty="0"/>
          </a:p>
        </p:txBody>
      </p:sp>
      <p:sp>
        <p:nvSpPr>
          <p:cNvPr id="12" name="TextBox 11"/>
          <p:cNvSpPr txBox="1"/>
          <p:nvPr/>
        </p:nvSpPr>
        <p:spPr>
          <a:xfrm>
            <a:off x="1014533" y="3731611"/>
            <a:ext cx="1136468" cy="400110"/>
          </a:xfrm>
          <a:prstGeom prst="rect">
            <a:avLst/>
          </a:prstGeom>
          <a:noFill/>
        </p:spPr>
        <p:txBody>
          <a:bodyPr wrap="square" rtlCol="0">
            <a:spAutoFit/>
          </a:bodyPr>
          <a:lstStyle/>
          <a:p>
            <a:r>
              <a:rPr lang="fr-BE" sz="2000" b="1" dirty="0" smtClean="0"/>
              <a:t>10%</a:t>
            </a:r>
            <a:endParaRPr lang="en-GB" sz="2000" b="1" dirty="0"/>
          </a:p>
        </p:txBody>
      </p:sp>
      <p:sp>
        <p:nvSpPr>
          <p:cNvPr id="13" name="TextBox 12"/>
          <p:cNvSpPr txBox="1"/>
          <p:nvPr/>
        </p:nvSpPr>
        <p:spPr>
          <a:xfrm>
            <a:off x="1872335" y="3609688"/>
            <a:ext cx="1136468" cy="400110"/>
          </a:xfrm>
          <a:prstGeom prst="rect">
            <a:avLst/>
          </a:prstGeom>
          <a:noFill/>
        </p:spPr>
        <p:txBody>
          <a:bodyPr wrap="square" rtlCol="0">
            <a:spAutoFit/>
          </a:bodyPr>
          <a:lstStyle/>
          <a:p>
            <a:r>
              <a:rPr lang="fr-BE" sz="2000" b="1" dirty="0" smtClean="0"/>
              <a:t>12%</a:t>
            </a:r>
            <a:endParaRPr lang="en-GB" sz="2000" b="1" dirty="0"/>
          </a:p>
        </p:txBody>
      </p:sp>
    </p:spTree>
    <p:extLst>
      <p:ext uri="{BB962C8B-B14F-4D97-AF65-F5344CB8AC3E}">
        <p14:creationId xmlns:p14="http://schemas.microsoft.com/office/powerpoint/2010/main" val="4745275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596" y="1201884"/>
            <a:ext cx="9236596" cy="902825"/>
          </a:xfrm>
        </p:spPr>
        <p:txBody>
          <a:bodyPr/>
          <a:lstStyle/>
          <a:p>
            <a:r>
              <a:rPr lang="fr-BE" dirty="0" smtClean="0">
                <a:solidFill>
                  <a:srgbClr val="C21E52"/>
                </a:solidFill>
                <a:ea typeface="ＭＳ Ｐゴシック" charset="0"/>
              </a:rPr>
              <a:t>Communication </a:t>
            </a:r>
            <a:r>
              <a:rPr lang="fr-BE" dirty="0" err="1" smtClean="0">
                <a:solidFill>
                  <a:srgbClr val="C21E52"/>
                </a:solidFill>
                <a:ea typeface="ＭＳ Ｐゴシック" charset="0"/>
              </a:rPr>
              <a:t>with</a:t>
            </a:r>
            <a:r>
              <a:rPr lang="fr-BE" dirty="0" smtClean="0">
                <a:solidFill>
                  <a:srgbClr val="C21E52"/>
                </a:solidFill>
                <a:ea typeface="ＭＳ Ｐゴシック" charset="0"/>
              </a:rPr>
              <a:t> REA Project </a:t>
            </a:r>
            <a:r>
              <a:rPr lang="fr-BE" dirty="0" err="1" smtClean="0">
                <a:solidFill>
                  <a:srgbClr val="C21E52"/>
                </a:solidFill>
                <a:ea typeface="ＭＳ Ｐゴシック" charset="0"/>
              </a:rPr>
              <a:t>Officer</a:t>
            </a:r>
            <a:r>
              <a:rPr lang="en-GB" dirty="0" smtClean="0">
                <a:solidFill>
                  <a:srgbClr val="C21E52"/>
                </a:solidFill>
                <a:ea typeface="ＭＳ Ｐゴシック" charset="0"/>
              </a:rPr>
              <a:t/>
            </a:r>
            <a:br>
              <a:rPr lang="en-GB" dirty="0" smtClean="0">
                <a:solidFill>
                  <a:srgbClr val="C21E52"/>
                </a:solidFill>
                <a:ea typeface="ＭＳ Ｐゴシック" charset="0"/>
              </a:rPr>
            </a:br>
            <a:endParaRPr lang="en-GB" dirty="0"/>
          </a:p>
        </p:txBody>
      </p:sp>
      <p:sp>
        <p:nvSpPr>
          <p:cNvPr id="3" name="Rectangle 3"/>
          <p:cNvSpPr>
            <a:spLocks noChangeArrowheads="1"/>
          </p:cNvSpPr>
          <p:nvPr/>
        </p:nvSpPr>
        <p:spPr bwMode="auto">
          <a:xfrm>
            <a:off x="0" y="2044916"/>
            <a:ext cx="9359900"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spcBef>
                <a:spcPct val="10000"/>
              </a:spcBef>
              <a:tabLst>
                <a:tab pos="715963" algn="l"/>
              </a:tabLst>
            </a:pPr>
            <a:r>
              <a:rPr lang="fr-BE" sz="2200" b="1" u="sng" dirty="0" smtClean="0"/>
              <a:t>Good practice:</a:t>
            </a:r>
            <a:r>
              <a:rPr lang="fr-BE" sz="2200" b="1" dirty="0" smtClean="0"/>
              <a:t> </a:t>
            </a:r>
          </a:p>
          <a:p>
            <a:pPr>
              <a:spcBef>
                <a:spcPct val="10000"/>
              </a:spcBef>
              <a:tabLst>
                <a:tab pos="715963" algn="l"/>
              </a:tabLst>
            </a:pPr>
            <a:r>
              <a:rPr lang="fr-BE" sz="2000" b="1" dirty="0" err="1" smtClean="0"/>
              <a:t>Every</a:t>
            </a:r>
            <a:r>
              <a:rPr lang="fr-BE" sz="2000" b="1" dirty="0" smtClean="0"/>
              <a:t> </a:t>
            </a:r>
            <a:r>
              <a:rPr lang="fr-BE" sz="2000" b="1" dirty="0" err="1" smtClean="0"/>
              <a:t>three</a:t>
            </a:r>
            <a:r>
              <a:rPr lang="fr-BE" sz="2000" b="1" dirty="0" smtClean="0"/>
              <a:t> </a:t>
            </a:r>
            <a:r>
              <a:rPr lang="fr-BE" sz="2000" b="1" dirty="0" err="1" smtClean="0"/>
              <a:t>months</a:t>
            </a:r>
            <a:r>
              <a:rPr lang="fr-BE" sz="2000" b="1" dirty="0" smtClean="0"/>
              <a:t> short email </a:t>
            </a:r>
            <a:r>
              <a:rPr lang="fr-BE" sz="2000" b="1" dirty="0" err="1" smtClean="0"/>
              <a:t>with</a:t>
            </a:r>
            <a:r>
              <a:rPr lang="fr-BE" sz="2000" b="1" dirty="0" smtClean="0"/>
              <a:t> </a:t>
            </a:r>
            <a:r>
              <a:rPr lang="fr-BE" sz="2000" b="1" u="sng" dirty="0" err="1" smtClean="0"/>
              <a:t>actual</a:t>
            </a:r>
            <a:r>
              <a:rPr lang="fr-BE" sz="2000" b="1" u="sng" dirty="0" smtClean="0"/>
              <a:t> </a:t>
            </a:r>
            <a:r>
              <a:rPr lang="fr-BE" sz="2000" b="1" u="sng" dirty="0" err="1" smtClean="0"/>
              <a:t>progress</a:t>
            </a:r>
            <a:r>
              <a:rPr lang="fr-BE" sz="2000" b="1" u="sng" dirty="0"/>
              <a:t> </a:t>
            </a:r>
            <a:r>
              <a:rPr lang="fr-BE" sz="2000" b="1" u="sng" dirty="0" smtClean="0"/>
              <a:t>of the </a:t>
            </a:r>
            <a:r>
              <a:rPr lang="fr-BE" sz="2000" b="1" u="sng" dirty="0" err="1" smtClean="0"/>
              <a:t>project</a:t>
            </a:r>
            <a:r>
              <a:rPr lang="fr-BE" sz="2000" b="1" u="sng" dirty="0" smtClean="0"/>
              <a:t> (</a:t>
            </a:r>
            <a:r>
              <a:rPr lang="fr-BE" sz="2000" b="1" u="sng" dirty="0" err="1" smtClean="0"/>
              <a:t>activities</a:t>
            </a:r>
            <a:r>
              <a:rPr lang="fr-BE" sz="2000" b="1" u="sng" dirty="0" smtClean="0"/>
              <a:t> in </a:t>
            </a:r>
            <a:r>
              <a:rPr lang="fr-BE" sz="2000" b="1" u="sng" dirty="0" err="1" smtClean="0"/>
              <a:t>progress</a:t>
            </a:r>
            <a:r>
              <a:rPr lang="fr-BE" sz="2000" b="1" u="sng" dirty="0" smtClean="0"/>
              <a:t>, planning, </a:t>
            </a:r>
            <a:r>
              <a:rPr lang="fr-BE" sz="2000" b="1" u="sng" dirty="0" err="1" smtClean="0"/>
              <a:t>deviations</a:t>
            </a:r>
            <a:r>
              <a:rPr lang="fr-BE" sz="2000" b="1" u="sng" dirty="0" smtClean="0"/>
              <a:t> …) </a:t>
            </a:r>
            <a:endParaRPr lang="fr-BE" sz="2000" b="1" dirty="0"/>
          </a:p>
          <a:p>
            <a:pPr marL="180975" indent="-180975" algn="ctr">
              <a:tabLst>
                <a:tab pos="715963" algn="l"/>
              </a:tabLst>
            </a:pPr>
            <a:endParaRPr lang="en-GB" sz="2400" b="1" dirty="0"/>
          </a:p>
        </p:txBody>
      </p:sp>
    </p:spTree>
    <p:extLst>
      <p:ext uri="{BB962C8B-B14F-4D97-AF65-F5344CB8AC3E}">
        <p14:creationId xmlns:p14="http://schemas.microsoft.com/office/powerpoint/2010/main" val="35668334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92596" y="188913"/>
            <a:ext cx="923659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r">
              <a:defRPr/>
            </a:pPr>
            <a:r>
              <a:rPr lang="en-GB" sz="2800" b="1" dirty="0">
                <a:solidFill>
                  <a:schemeClr val="bg1"/>
                </a:solidFill>
                <a:ea typeface="ＭＳ Ｐゴシック" charset="0"/>
              </a:rPr>
              <a:t>Grant agreement</a:t>
            </a:r>
            <a:r>
              <a:rPr lang="en-GB" sz="2800" b="1" dirty="0" smtClean="0">
                <a:solidFill>
                  <a:schemeClr val="bg1"/>
                </a:solidFill>
                <a:ea typeface="ＭＳ Ｐゴシック" charset="0"/>
              </a:rPr>
              <a:t>:           Core </a:t>
            </a:r>
            <a:r>
              <a:rPr lang="en-GB" sz="2800" b="1" dirty="0">
                <a:solidFill>
                  <a:schemeClr val="bg1"/>
                </a:solidFill>
                <a:ea typeface="ＭＳ Ｐゴシック" charset="0"/>
              </a:rPr>
              <a:t>text + Annexes</a:t>
            </a:r>
          </a:p>
        </p:txBody>
      </p:sp>
      <p:graphicFrame>
        <p:nvGraphicFramePr>
          <p:cNvPr id="21553" name="Group 49"/>
          <p:cNvGraphicFramePr>
            <a:graphicFrameLocks noGrp="1"/>
          </p:cNvGraphicFramePr>
          <p:nvPr>
            <p:extLst>
              <p:ext uri="{D42A27DB-BD31-4B8C-83A1-F6EECF244321}">
                <p14:modId xmlns:p14="http://schemas.microsoft.com/office/powerpoint/2010/main" val="524659153"/>
              </p:ext>
            </p:extLst>
          </p:nvPr>
        </p:nvGraphicFramePr>
        <p:xfrm>
          <a:off x="0" y="1389063"/>
          <a:ext cx="9144000" cy="5006049"/>
        </p:xfrm>
        <a:graphic>
          <a:graphicData uri="http://schemas.openxmlformats.org/drawingml/2006/table">
            <a:tbl>
              <a:tblPr/>
              <a:tblGrid>
                <a:gridCol w="823913"/>
                <a:gridCol w="1462087"/>
                <a:gridCol w="1830388"/>
                <a:gridCol w="5027612"/>
              </a:tblGrid>
              <a:tr h="274638">
                <a:tc>
                  <a:txBody>
                    <a:bodyPr/>
                    <a:lstStyle/>
                    <a:p>
                      <a:pPr marL="0" marR="0" lvl="0" indent="0" algn="ctr" defTabSz="914400" rtl="0" eaLnBrk="1" fontAlgn="base" latinLnBrk="0" hangingPunct="1">
                        <a:lnSpc>
                          <a:spcPct val="80000"/>
                        </a:lnSpc>
                        <a:spcBef>
                          <a:spcPct val="20000"/>
                        </a:spcBef>
                        <a:spcAft>
                          <a:spcPct val="0"/>
                        </a:spcAft>
                        <a:buClrTx/>
                        <a:buSzTx/>
                        <a:buFontTx/>
                        <a:buNone/>
                        <a:tabLst/>
                      </a:pPr>
                      <a:r>
                        <a:rPr kumimoji="0" lang="fr-BE" sz="1500" b="1" i="0" u="none" strike="noStrike" cap="none" normalizeH="0" baseline="0" dirty="0" err="1" smtClean="0">
                          <a:ln>
                            <a:noFill/>
                          </a:ln>
                          <a:solidFill>
                            <a:srgbClr val="4D4D4D"/>
                          </a:solidFill>
                          <a:effectLst/>
                          <a:latin typeface="Arial" charset="0"/>
                          <a:ea typeface="ＭＳ Ｐゴシック" charset="-128"/>
                        </a:rPr>
                        <a:t>Annex</a:t>
                      </a:r>
                      <a:endParaRPr kumimoji="0" lang="en-GB" sz="1500" b="1" i="0" u="none" strike="noStrike" cap="none" normalizeH="0" baseline="0" dirty="0" smtClean="0">
                        <a:ln>
                          <a:noFill/>
                        </a:ln>
                        <a:solidFill>
                          <a:srgbClr val="4D4D4D"/>
                        </a:solidFill>
                        <a:effectLst/>
                        <a:latin typeface="Arial" charset="0"/>
                        <a:ea typeface="ＭＳ Ｐゴシック" charset="-128"/>
                      </a:endParaRP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80000"/>
                        </a:lnSpc>
                        <a:spcBef>
                          <a:spcPct val="20000"/>
                        </a:spcBef>
                        <a:spcAft>
                          <a:spcPct val="0"/>
                        </a:spcAft>
                        <a:buClrTx/>
                        <a:buSzTx/>
                        <a:buFontTx/>
                        <a:buNone/>
                        <a:tabLst/>
                      </a:pPr>
                      <a:endParaRPr kumimoji="0" lang="en-US" sz="1500" b="1" i="0" u="none" strike="noStrike" cap="none" normalizeH="0" baseline="0" smtClean="0">
                        <a:ln>
                          <a:noFill/>
                        </a:ln>
                        <a:solidFill>
                          <a:srgbClr val="4D4D4D"/>
                        </a:solidFill>
                        <a:effectLst/>
                        <a:latin typeface="Arial" charset="0"/>
                        <a:ea typeface="ＭＳ Ｐゴシック" charset="-128"/>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80000"/>
                        </a:lnSpc>
                        <a:spcBef>
                          <a:spcPct val="20000"/>
                        </a:spcBef>
                        <a:spcAft>
                          <a:spcPct val="0"/>
                        </a:spcAft>
                        <a:buClrTx/>
                        <a:buSzTx/>
                        <a:buFontTx/>
                        <a:buNone/>
                        <a:tabLst/>
                      </a:pPr>
                      <a:endParaRPr kumimoji="0" lang="en-US" sz="1500" b="0" i="0" u="none" strike="noStrike" cap="none" normalizeH="0" baseline="0" smtClean="0">
                        <a:ln>
                          <a:noFill/>
                        </a:ln>
                        <a:solidFill>
                          <a:srgbClr val="C21E52"/>
                        </a:solidFill>
                        <a:effectLst/>
                        <a:latin typeface="Arial" charset="0"/>
                        <a:ea typeface="ＭＳ Ｐゴシック" charset="-128"/>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80000"/>
                        </a:lnSpc>
                        <a:spcBef>
                          <a:spcPct val="20000"/>
                        </a:spcBef>
                        <a:spcAft>
                          <a:spcPct val="0"/>
                        </a:spcAft>
                        <a:buClrTx/>
                        <a:buSzTx/>
                        <a:buFontTx/>
                        <a:buNone/>
                        <a:tabLst/>
                      </a:pPr>
                      <a:endParaRPr kumimoji="0" lang="en-US" sz="1500" b="0" i="0" u="none" strike="noStrike" cap="none" normalizeH="0" baseline="0" smtClean="0">
                        <a:ln>
                          <a:noFill/>
                        </a:ln>
                        <a:solidFill>
                          <a:srgbClr val="C21E52"/>
                        </a:solidFill>
                        <a:effectLst/>
                        <a:latin typeface="Arial" charset="0"/>
                        <a:ea typeface="ＭＳ Ｐゴシック" charset="-128"/>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471488">
                <a:tc>
                  <a:txBody>
                    <a:bodyPr/>
                    <a:lstStyle/>
                    <a:p>
                      <a:pPr marL="0" marR="0" lvl="0" indent="0" algn="ctr" defTabSz="914400" rtl="0" eaLnBrk="1" fontAlgn="base" latinLnBrk="0" hangingPunct="1">
                        <a:lnSpc>
                          <a:spcPct val="80000"/>
                        </a:lnSpc>
                        <a:spcBef>
                          <a:spcPct val="20000"/>
                        </a:spcBef>
                        <a:spcAft>
                          <a:spcPct val="0"/>
                        </a:spcAft>
                        <a:buClrTx/>
                        <a:buSzTx/>
                        <a:buFontTx/>
                        <a:buNone/>
                        <a:tabLst/>
                      </a:pPr>
                      <a:r>
                        <a:rPr kumimoji="0" lang="fr-BE" sz="1500" b="1" i="0" u="none" strike="noStrike" cap="none" normalizeH="0" baseline="0" smtClean="0">
                          <a:ln>
                            <a:noFill/>
                          </a:ln>
                          <a:solidFill>
                            <a:srgbClr val="4D4D4D"/>
                          </a:solidFill>
                          <a:effectLst/>
                          <a:latin typeface="Arial" charset="0"/>
                          <a:ea typeface="ＭＳ Ｐゴシック" charset="-128"/>
                        </a:rPr>
                        <a:t>I</a:t>
                      </a:r>
                      <a:endParaRPr kumimoji="0" lang="en-GB" sz="1500" b="1" i="0" u="none" strike="noStrike" cap="none" normalizeH="0" baseline="0" smtClean="0">
                        <a:ln>
                          <a:noFill/>
                        </a:ln>
                        <a:solidFill>
                          <a:srgbClr val="4D4D4D"/>
                        </a:solidFill>
                        <a:effectLst/>
                        <a:latin typeface="Arial" charset="0"/>
                        <a:ea typeface="ＭＳ Ｐゴシック" charset="-128"/>
                      </a:endParaRP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80000"/>
                        </a:lnSpc>
                        <a:spcBef>
                          <a:spcPct val="20000"/>
                        </a:spcBef>
                        <a:spcAft>
                          <a:spcPct val="0"/>
                        </a:spcAft>
                        <a:buClrTx/>
                        <a:buSzTx/>
                        <a:buFontTx/>
                        <a:buNone/>
                        <a:tabLst/>
                      </a:pPr>
                      <a:r>
                        <a:rPr kumimoji="0" lang="en-GB" sz="1500" b="1" i="0" u="none" strike="noStrike" cap="none" normalizeH="0" baseline="0" smtClean="0">
                          <a:ln>
                            <a:noFill/>
                          </a:ln>
                          <a:solidFill>
                            <a:srgbClr val="4D4D4D"/>
                          </a:solidFill>
                          <a:effectLst/>
                          <a:latin typeface="Arial" charset="0"/>
                          <a:ea typeface="ＭＳ Ｐゴシック" charset="-128"/>
                        </a:rPr>
                        <a:t>Description of Work -DoW</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80000"/>
                        </a:lnSpc>
                        <a:spcBef>
                          <a:spcPct val="20000"/>
                        </a:spcBef>
                        <a:spcAft>
                          <a:spcPct val="0"/>
                        </a:spcAft>
                        <a:buClrTx/>
                        <a:buSzTx/>
                        <a:buFontTx/>
                        <a:buNone/>
                        <a:tabLst/>
                      </a:pPr>
                      <a:endParaRPr kumimoji="0" lang="en-US" sz="1500" b="0" i="0" u="none" strike="noStrike" cap="none" normalizeH="0" baseline="0" smtClean="0">
                        <a:ln>
                          <a:noFill/>
                        </a:ln>
                        <a:solidFill>
                          <a:srgbClr val="C21E52"/>
                        </a:solidFill>
                        <a:effectLst/>
                        <a:latin typeface="Arial" charset="0"/>
                        <a:ea typeface="ＭＳ Ｐゴシック" charset="-128"/>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80000"/>
                        </a:lnSpc>
                        <a:spcBef>
                          <a:spcPct val="20000"/>
                        </a:spcBef>
                        <a:spcAft>
                          <a:spcPct val="0"/>
                        </a:spcAft>
                        <a:buClrTx/>
                        <a:buSzTx/>
                        <a:buFontTx/>
                        <a:buNone/>
                        <a:tabLst/>
                      </a:pPr>
                      <a:endParaRPr kumimoji="0" lang="en-US" sz="1500" b="0" i="0" u="none" strike="noStrike" cap="none" normalizeH="0" baseline="0" smtClean="0">
                        <a:ln>
                          <a:noFill/>
                        </a:ln>
                        <a:solidFill>
                          <a:srgbClr val="C21E52"/>
                        </a:solidFill>
                        <a:effectLst/>
                        <a:latin typeface="Arial" charset="0"/>
                        <a:ea typeface="ＭＳ Ｐゴシック" charset="-128"/>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457200">
                <a:tc>
                  <a:txBody>
                    <a:bodyPr/>
                    <a:lstStyle/>
                    <a:p>
                      <a:pPr marL="0" marR="0" lvl="0" indent="0" algn="ctr" defTabSz="914400" rtl="0" eaLnBrk="1" fontAlgn="base" latinLnBrk="0" hangingPunct="1">
                        <a:lnSpc>
                          <a:spcPct val="80000"/>
                        </a:lnSpc>
                        <a:spcBef>
                          <a:spcPct val="20000"/>
                        </a:spcBef>
                        <a:spcAft>
                          <a:spcPct val="0"/>
                        </a:spcAft>
                        <a:buClrTx/>
                        <a:buSzTx/>
                        <a:buFontTx/>
                        <a:buNone/>
                        <a:tabLst/>
                      </a:pPr>
                      <a:r>
                        <a:rPr kumimoji="0" lang="fr-BE" sz="1500" b="1" i="0" u="none" strike="noStrike" cap="none" normalizeH="0" baseline="0" smtClean="0">
                          <a:ln>
                            <a:noFill/>
                          </a:ln>
                          <a:solidFill>
                            <a:srgbClr val="4D4D4D"/>
                          </a:solidFill>
                          <a:effectLst/>
                          <a:latin typeface="Arial" charset="0"/>
                          <a:ea typeface="ＭＳ Ｐゴシック" charset="-128"/>
                        </a:rPr>
                        <a:t>II</a:t>
                      </a:r>
                      <a:endParaRPr kumimoji="0" lang="en-GB" sz="1500" b="1" i="0" u="none" strike="noStrike" cap="none" normalizeH="0" baseline="0" smtClean="0">
                        <a:ln>
                          <a:noFill/>
                        </a:ln>
                        <a:solidFill>
                          <a:srgbClr val="4D4D4D"/>
                        </a:solidFill>
                        <a:effectLst/>
                        <a:latin typeface="Arial" charset="0"/>
                        <a:ea typeface="ＭＳ Ｐゴシック" charset="-128"/>
                      </a:endParaRP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80000"/>
                        </a:lnSpc>
                        <a:spcBef>
                          <a:spcPct val="20000"/>
                        </a:spcBef>
                        <a:spcAft>
                          <a:spcPct val="0"/>
                        </a:spcAft>
                        <a:buClrTx/>
                        <a:buSzTx/>
                        <a:buFontTx/>
                        <a:buNone/>
                        <a:tabLst/>
                      </a:pPr>
                      <a:r>
                        <a:rPr kumimoji="0" lang="fr-BE" sz="1500" b="1" i="0" u="none" strike="noStrike" cap="none" normalizeH="0" baseline="0" smtClean="0">
                          <a:ln>
                            <a:noFill/>
                          </a:ln>
                          <a:solidFill>
                            <a:srgbClr val="4D4D4D"/>
                          </a:solidFill>
                          <a:effectLst/>
                          <a:latin typeface="Arial" charset="0"/>
                          <a:ea typeface="ＭＳ Ｐゴシック" charset="-128"/>
                        </a:rPr>
                        <a:t>General conditions</a:t>
                      </a:r>
                      <a:endParaRPr kumimoji="0" lang="en-GB" sz="1500" b="1" i="0" u="none" strike="noStrike" cap="none" normalizeH="0" baseline="0" smtClean="0">
                        <a:ln>
                          <a:noFill/>
                        </a:ln>
                        <a:solidFill>
                          <a:srgbClr val="4D4D4D"/>
                        </a:solidFill>
                        <a:effectLst/>
                        <a:latin typeface="Arial" charset="0"/>
                        <a:ea typeface="ＭＳ Ｐゴシック" charset="-128"/>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80000"/>
                        </a:lnSpc>
                        <a:spcBef>
                          <a:spcPct val="20000"/>
                        </a:spcBef>
                        <a:spcAft>
                          <a:spcPct val="0"/>
                        </a:spcAft>
                        <a:buClrTx/>
                        <a:buSzTx/>
                        <a:buFontTx/>
                        <a:buNone/>
                        <a:tabLst/>
                      </a:pPr>
                      <a:endParaRPr kumimoji="0" lang="en-US" sz="1500" b="0" i="0" u="none" strike="noStrike" cap="none" normalizeH="0" baseline="0" smtClean="0">
                        <a:ln>
                          <a:noFill/>
                        </a:ln>
                        <a:solidFill>
                          <a:srgbClr val="C21E52"/>
                        </a:solidFill>
                        <a:effectLst/>
                        <a:latin typeface="Arial" charset="0"/>
                        <a:ea typeface="ＭＳ Ｐゴシック" charset="-128"/>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80000"/>
                        </a:lnSpc>
                        <a:spcBef>
                          <a:spcPct val="20000"/>
                        </a:spcBef>
                        <a:spcAft>
                          <a:spcPct val="0"/>
                        </a:spcAft>
                        <a:buClrTx/>
                        <a:buSzTx/>
                        <a:buFontTx/>
                        <a:buNone/>
                        <a:tabLst/>
                      </a:pPr>
                      <a:endParaRPr kumimoji="0" lang="en-US" sz="1500" b="0" i="0" u="none" strike="noStrike" cap="none" normalizeH="0" baseline="0" smtClean="0">
                        <a:ln>
                          <a:noFill/>
                        </a:ln>
                        <a:solidFill>
                          <a:srgbClr val="C21E52"/>
                        </a:solidFill>
                        <a:effectLst/>
                        <a:latin typeface="Arial" charset="0"/>
                        <a:ea typeface="ＭＳ Ｐゴシック" charset="-128"/>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274638">
                <a:tc>
                  <a:txBody>
                    <a:bodyPr/>
                    <a:lstStyle/>
                    <a:p>
                      <a:pPr marL="0" marR="0" lvl="0" indent="0" algn="ctr" defTabSz="914400" rtl="0" eaLnBrk="1" fontAlgn="base" latinLnBrk="0" hangingPunct="1">
                        <a:lnSpc>
                          <a:spcPct val="80000"/>
                        </a:lnSpc>
                        <a:spcBef>
                          <a:spcPct val="20000"/>
                        </a:spcBef>
                        <a:spcAft>
                          <a:spcPct val="0"/>
                        </a:spcAft>
                        <a:buClrTx/>
                        <a:buSzTx/>
                        <a:buFontTx/>
                        <a:buNone/>
                        <a:tabLst/>
                      </a:pPr>
                      <a:r>
                        <a:rPr kumimoji="0" lang="fr-BE" sz="1500" b="1" i="0" u="none" strike="noStrike" cap="none" normalizeH="0" baseline="0" smtClean="0">
                          <a:ln>
                            <a:noFill/>
                          </a:ln>
                          <a:solidFill>
                            <a:srgbClr val="4D4D4D"/>
                          </a:solidFill>
                          <a:effectLst/>
                          <a:latin typeface="Arial" charset="0"/>
                          <a:ea typeface="ＭＳ Ｐゴシック" charset="-128"/>
                        </a:rPr>
                        <a:t>III</a:t>
                      </a:r>
                      <a:endParaRPr kumimoji="0" lang="en-GB" sz="1500" b="1" i="0" u="none" strike="noStrike" cap="none" normalizeH="0" baseline="0" smtClean="0">
                        <a:ln>
                          <a:noFill/>
                        </a:ln>
                        <a:solidFill>
                          <a:srgbClr val="4D4D4D"/>
                        </a:solidFill>
                        <a:effectLst/>
                        <a:latin typeface="Arial" charset="0"/>
                        <a:ea typeface="ＭＳ Ｐゴシック" charset="-128"/>
                      </a:endParaRP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80000"/>
                        </a:lnSpc>
                        <a:spcBef>
                          <a:spcPct val="20000"/>
                        </a:spcBef>
                        <a:spcAft>
                          <a:spcPct val="0"/>
                        </a:spcAft>
                        <a:buClrTx/>
                        <a:buSzTx/>
                        <a:buFontTx/>
                        <a:buNone/>
                        <a:tabLst/>
                      </a:pPr>
                      <a:endParaRPr kumimoji="0" lang="en-US" sz="1200" b="0" i="0" u="none" strike="noStrike" cap="none" normalizeH="0" baseline="0" smtClean="0">
                        <a:ln>
                          <a:noFill/>
                        </a:ln>
                        <a:solidFill>
                          <a:srgbClr val="4D4D4D"/>
                        </a:solidFill>
                        <a:effectLst/>
                        <a:latin typeface="Arial" charset="0"/>
                        <a:ea typeface="ＭＳ Ｐゴシック" charset="-128"/>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80000"/>
                        </a:lnSpc>
                        <a:spcBef>
                          <a:spcPct val="20000"/>
                        </a:spcBef>
                        <a:spcAft>
                          <a:spcPct val="0"/>
                        </a:spcAft>
                        <a:buClrTx/>
                        <a:buSzTx/>
                        <a:buFontTx/>
                        <a:buNone/>
                        <a:tabLst/>
                      </a:pPr>
                      <a:endParaRPr kumimoji="0" lang="en-US" sz="1500" b="0" i="0" u="none" strike="noStrike" cap="none" normalizeH="0" baseline="0" smtClean="0">
                        <a:ln>
                          <a:noFill/>
                        </a:ln>
                        <a:solidFill>
                          <a:srgbClr val="C21E52"/>
                        </a:solidFill>
                        <a:effectLst/>
                        <a:latin typeface="Arial" charset="0"/>
                        <a:ea typeface="ＭＳ Ｐゴシック" charset="-128"/>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80000"/>
                        </a:lnSpc>
                        <a:spcBef>
                          <a:spcPct val="20000"/>
                        </a:spcBef>
                        <a:spcAft>
                          <a:spcPct val="0"/>
                        </a:spcAft>
                        <a:buClrTx/>
                        <a:buSzTx/>
                        <a:buFontTx/>
                        <a:buNone/>
                        <a:tabLst/>
                      </a:pPr>
                      <a:r>
                        <a:rPr kumimoji="0" lang="fr-BE" sz="1200" b="0" i="0" u="none" strike="noStrike" cap="none" normalizeH="0" baseline="0" smtClean="0">
                          <a:ln>
                            <a:noFill/>
                          </a:ln>
                          <a:solidFill>
                            <a:schemeClr val="tx1"/>
                          </a:solidFill>
                          <a:effectLst/>
                          <a:latin typeface="Arial" charset="0"/>
                          <a:ea typeface="ＭＳ Ｐゴシック" charset="-128"/>
                        </a:rPr>
                        <a:t>Not applicable</a:t>
                      </a:r>
                      <a:endParaRPr kumimoji="0" lang="en-GB" sz="1200" b="0" i="0" u="none" strike="noStrike" cap="none" normalizeH="0" baseline="0" smtClean="0">
                        <a:ln>
                          <a:noFill/>
                        </a:ln>
                        <a:solidFill>
                          <a:schemeClr val="tx1"/>
                        </a:solidFill>
                        <a:effectLst/>
                        <a:latin typeface="Arial" charset="0"/>
                        <a:ea typeface="ＭＳ Ｐゴシック" charset="-128"/>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1177925">
                <a:tc>
                  <a:txBody>
                    <a:bodyPr/>
                    <a:lstStyle/>
                    <a:p>
                      <a:pPr marL="0" marR="0" lvl="0" indent="0" algn="ctr" defTabSz="914400" rtl="0" eaLnBrk="1" fontAlgn="base" latinLnBrk="0" hangingPunct="1">
                        <a:lnSpc>
                          <a:spcPct val="80000"/>
                        </a:lnSpc>
                        <a:spcBef>
                          <a:spcPct val="20000"/>
                        </a:spcBef>
                        <a:spcAft>
                          <a:spcPct val="0"/>
                        </a:spcAft>
                        <a:buClrTx/>
                        <a:buSzTx/>
                        <a:buFontTx/>
                        <a:buNone/>
                        <a:tabLst/>
                      </a:pPr>
                      <a:r>
                        <a:rPr kumimoji="0" lang="fr-BE" sz="1500" b="1" i="0" u="none" strike="noStrike" cap="none" normalizeH="0" baseline="0" smtClean="0">
                          <a:ln>
                            <a:noFill/>
                          </a:ln>
                          <a:solidFill>
                            <a:srgbClr val="4D4D4D"/>
                          </a:solidFill>
                          <a:effectLst/>
                          <a:latin typeface="Arial" charset="0"/>
                          <a:ea typeface="ＭＳ Ｐゴシック" charset="-128"/>
                        </a:rPr>
                        <a:t>IV</a:t>
                      </a:r>
                      <a:endParaRPr kumimoji="0" lang="en-GB" sz="1500" b="1" i="0" u="none" strike="noStrike" cap="none" normalizeH="0" baseline="0" smtClean="0">
                        <a:ln>
                          <a:noFill/>
                        </a:ln>
                        <a:solidFill>
                          <a:srgbClr val="4D4D4D"/>
                        </a:solidFill>
                        <a:effectLst/>
                        <a:latin typeface="Arial" charset="0"/>
                        <a:ea typeface="ＭＳ Ｐゴシック" charset="-128"/>
                      </a:endParaRP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80000"/>
                        </a:lnSpc>
                        <a:spcBef>
                          <a:spcPct val="20000"/>
                        </a:spcBef>
                        <a:spcAft>
                          <a:spcPct val="0"/>
                        </a:spcAft>
                        <a:buClrTx/>
                        <a:buSzTx/>
                        <a:buFontTx/>
                        <a:buNone/>
                        <a:tabLst/>
                      </a:pPr>
                      <a:r>
                        <a:rPr kumimoji="0" lang="fr-BE" sz="1500" b="1" i="0" u="none" strike="noStrike" cap="none" normalizeH="0" baseline="0" smtClean="0">
                          <a:ln>
                            <a:noFill/>
                          </a:ln>
                          <a:solidFill>
                            <a:srgbClr val="4D4D4D"/>
                          </a:solidFill>
                          <a:effectLst/>
                          <a:latin typeface="Arial" charset="0"/>
                          <a:ea typeface="ＭＳ Ｐゴシック" charset="-128"/>
                        </a:rPr>
                        <a:t>Form A</a:t>
                      </a:r>
                      <a:endParaRPr kumimoji="0" lang="en-GB" sz="1500" b="1" i="0" u="none" strike="noStrike" cap="none" normalizeH="0" baseline="0" smtClean="0">
                        <a:ln>
                          <a:noFill/>
                        </a:ln>
                        <a:solidFill>
                          <a:srgbClr val="4D4D4D"/>
                        </a:solidFill>
                        <a:effectLst/>
                        <a:latin typeface="Arial" charset="0"/>
                        <a:ea typeface="ＭＳ Ｐゴシック" charset="-128"/>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80000"/>
                        </a:lnSpc>
                        <a:spcBef>
                          <a:spcPct val="20000"/>
                        </a:spcBef>
                        <a:spcAft>
                          <a:spcPct val="0"/>
                        </a:spcAft>
                        <a:buClrTx/>
                        <a:buSzTx/>
                        <a:buFontTx/>
                        <a:buNone/>
                        <a:tabLst/>
                      </a:pPr>
                      <a:r>
                        <a:rPr kumimoji="0" lang="en-GB" sz="1300" b="1" i="0" u="none" strike="noStrike" cap="none" normalizeH="0" baseline="0" dirty="0" smtClean="0">
                          <a:ln>
                            <a:noFill/>
                          </a:ln>
                          <a:solidFill>
                            <a:srgbClr val="C21E52"/>
                          </a:solidFill>
                          <a:effectLst/>
                          <a:latin typeface="Arial" charset="0"/>
                          <a:ea typeface="ＭＳ Ｐゴシック" charset="-128"/>
                        </a:rPr>
                        <a:t>Accession to the grant agreement</a:t>
                      </a:r>
                    </a:p>
                    <a:p>
                      <a:pPr marL="0" marR="0" lvl="0" indent="0" algn="l" defTabSz="914400" rtl="0" eaLnBrk="1" fontAlgn="base" latinLnBrk="0" hangingPunct="1">
                        <a:lnSpc>
                          <a:spcPct val="80000"/>
                        </a:lnSpc>
                        <a:spcBef>
                          <a:spcPct val="20000"/>
                        </a:spcBef>
                        <a:spcAft>
                          <a:spcPct val="0"/>
                        </a:spcAft>
                        <a:buClrTx/>
                        <a:buSzTx/>
                        <a:buFontTx/>
                        <a:buNone/>
                        <a:tabLst/>
                      </a:pPr>
                      <a:endParaRPr kumimoji="0" lang="en-GB" sz="1300" b="1" i="0" u="none" strike="noStrike" cap="none" normalizeH="0" baseline="0" dirty="0" smtClean="0">
                        <a:ln>
                          <a:noFill/>
                        </a:ln>
                        <a:solidFill>
                          <a:srgbClr val="C21E52"/>
                        </a:solidFill>
                        <a:effectLst/>
                        <a:latin typeface="Arial" charset="0"/>
                        <a:ea typeface="ＭＳ Ｐゴシック" charset="-128"/>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80000"/>
                        </a:lnSpc>
                        <a:spcBef>
                          <a:spcPct val="20000"/>
                        </a:spcBef>
                        <a:spcAft>
                          <a:spcPct val="0"/>
                        </a:spcAft>
                        <a:buClr>
                          <a:srgbClr val="FF3300"/>
                        </a:buClr>
                        <a:buSzTx/>
                        <a:buFont typeface="Wingdings" pitchFamily="2" charset="2"/>
                        <a:buChar char="§"/>
                        <a:tabLst/>
                      </a:pPr>
                      <a:r>
                        <a:rPr kumimoji="0" lang="en-GB" sz="1300" b="1" i="0" u="none" strike="noStrike" cap="none" normalizeH="0" baseline="0" smtClean="0">
                          <a:ln>
                            <a:noFill/>
                          </a:ln>
                          <a:solidFill>
                            <a:srgbClr val="C21E52"/>
                          </a:solidFill>
                          <a:effectLst/>
                          <a:latin typeface="Arial" charset="0"/>
                          <a:ea typeface="ＭＳ Ｐゴシック" charset="-128"/>
                        </a:rPr>
                        <a:t> Each partner sign 3 copies of Form A</a:t>
                      </a:r>
                      <a:r>
                        <a:rPr kumimoji="0" lang="en-GB" sz="1300" b="0" i="0" u="none" strike="noStrike" cap="none" normalizeH="0" baseline="0" smtClean="0">
                          <a:ln>
                            <a:noFill/>
                          </a:ln>
                          <a:solidFill>
                            <a:srgbClr val="C21E52"/>
                          </a:solidFill>
                          <a:effectLst/>
                          <a:latin typeface="Arial" charset="0"/>
                          <a:ea typeface="ＭＳ Ｐゴシック" charset="-128"/>
                        </a:rPr>
                        <a:t> </a:t>
                      </a:r>
                      <a:r>
                        <a:rPr kumimoji="0" lang="en-GB" sz="1300" b="1" i="0" u="none" strike="noStrike" cap="none" normalizeH="0" baseline="0" smtClean="0">
                          <a:ln>
                            <a:noFill/>
                          </a:ln>
                          <a:solidFill>
                            <a:srgbClr val="C21E52"/>
                          </a:solidFill>
                          <a:effectLst/>
                          <a:latin typeface="Arial" charset="0"/>
                          <a:ea typeface="ＭＳ Ｐゴシック" charset="-128"/>
                          <a:sym typeface="Symbol" pitchFamily="18" charset="2"/>
                        </a:rPr>
                        <a:t> </a:t>
                      </a:r>
                      <a:r>
                        <a:rPr kumimoji="0" lang="en-GB" sz="1300" b="1" i="0" u="none" strike="noStrike" cap="none" normalizeH="0" baseline="0" smtClean="0">
                          <a:ln>
                            <a:noFill/>
                          </a:ln>
                          <a:solidFill>
                            <a:srgbClr val="C21E52"/>
                          </a:solidFill>
                          <a:effectLst/>
                          <a:latin typeface="Arial" charset="0"/>
                          <a:ea typeface="ＭＳ Ｐゴシック" charset="-128"/>
                        </a:rPr>
                        <a:t>coordinator to sign</a:t>
                      </a:r>
                    </a:p>
                    <a:p>
                      <a:pPr marL="0" marR="0" lvl="0" indent="0" algn="l" defTabSz="914400" rtl="0" eaLnBrk="1" fontAlgn="base" latinLnBrk="0" hangingPunct="1">
                        <a:lnSpc>
                          <a:spcPct val="80000"/>
                        </a:lnSpc>
                        <a:spcBef>
                          <a:spcPct val="20000"/>
                        </a:spcBef>
                        <a:spcAft>
                          <a:spcPct val="0"/>
                        </a:spcAft>
                        <a:buClrTx/>
                        <a:buSzTx/>
                        <a:buFontTx/>
                        <a:buChar char="•"/>
                        <a:tabLst/>
                      </a:pPr>
                      <a:r>
                        <a:rPr kumimoji="0" lang="en-GB" sz="1300" b="1" i="0" u="none" strike="noStrike" cap="none" normalizeH="0" baseline="0" smtClean="0">
                          <a:ln>
                            <a:noFill/>
                          </a:ln>
                          <a:solidFill>
                            <a:srgbClr val="C21E52"/>
                          </a:solidFill>
                          <a:effectLst/>
                          <a:latin typeface="Arial" charset="0"/>
                          <a:ea typeface="ＭＳ Ｐゴシック" charset="-128"/>
                        </a:rPr>
                        <a:t> 1 copy retained by coordinator, 1 copy sent back to beneficiary, 1 copy sent to the REA</a:t>
                      </a:r>
                    </a:p>
                    <a:p>
                      <a:pPr marL="0" marR="0" lvl="0" indent="0" algn="l" defTabSz="914400" rtl="0" eaLnBrk="1" fontAlgn="base" latinLnBrk="0" hangingPunct="1">
                        <a:lnSpc>
                          <a:spcPct val="80000"/>
                        </a:lnSpc>
                        <a:spcBef>
                          <a:spcPct val="20000"/>
                        </a:spcBef>
                        <a:spcAft>
                          <a:spcPct val="0"/>
                        </a:spcAft>
                        <a:buClr>
                          <a:srgbClr val="FF3300"/>
                        </a:buClr>
                        <a:buSzTx/>
                        <a:buFont typeface="Wingdings" pitchFamily="2" charset="2"/>
                        <a:buChar char="§"/>
                        <a:tabLst/>
                      </a:pPr>
                      <a:r>
                        <a:rPr kumimoji="0" lang="en-GB" sz="1300" b="1" i="0" u="none" strike="noStrike" cap="none" normalizeH="0" baseline="0" smtClean="0">
                          <a:ln>
                            <a:noFill/>
                          </a:ln>
                          <a:solidFill>
                            <a:srgbClr val="C21E52"/>
                          </a:solidFill>
                          <a:effectLst/>
                          <a:latin typeface="Arial" charset="0"/>
                          <a:ea typeface="ＭＳ Ｐゴシック" charset="-128"/>
                        </a:rPr>
                        <a:t> Coordinator sends to REA one signed Form A per beneficiary at latest 45 calendar days after the entry into force and can pay the pre-financing only to those who provided the Form A</a:t>
                      </a:r>
                      <a:r>
                        <a:rPr kumimoji="0" lang="en-GB" sz="1300" b="0" i="0" u="none" strike="noStrike" cap="none" normalizeH="0" baseline="0" smtClean="0">
                          <a:ln>
                            <a:noFill/>
                          </a:ln>
                          <a:solidFill>
                            <a:srgbClr val="C21E52"/>
                          </a:solidFill>
                          <a:effectLst/>
                          <a:latin typeface="Arial" charset="0"/>
                          <a:ea typeface="ＭＳ Ｐゴシック" charset="-128"/>
                        </a:rPr>
                        <a:t> </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725488">
                <a:tc>
                  <a:txBody>
                    <a:bodyPr/>
                    <a:lstStyle/>
                    <a:p>
                      <a:pPr marL="0" marR="0" lvl="0" indent="0" algn="ctr" defTabSz="914400" rtl="0" eaLnBrk="1" fontAlgn="base" latinLnBrk="0" hangingPunct="1">
                        <a:lnSpc>
                          <a:spcPct val="80000"/>
                        </a:lnSpc>
                        <a:spcBef>
                          <a:spcPct val="20000"/>
                        </a:spcBef>
                        <a:spcAft>
                          <a:spcPct val="0"/>
                        </a:spcAft>
                        <a:buClrTx/>
                        <a:buSzTx/>
                        <a:buFontTx/>
                        <a:buNone/>
                        <a:tabLst/>
                      </a:pPr>
                      <a:r>
                        <a:rPr kumimoji="0" lang="fr-BE" sz="1500" b="1" i="0" u="none" strike="noStrike" cap="none" normalizeH="0" baseline="0" smtClean="0">
                          <a:ln>
                            <a:noFill/>
                          </a:ln>
                          <a:solidFill>
                            <a:srgbClr val="4D4D4D"/>
                          </a:solidFill>
                          <a:effectLst/>
                          <a:latin typeface="Arial" charset="0"/>
                          <a:ea typeface="ＭＳ Ｐゴシック" charset="-128"/>
                        </a:rPr>
                        <a:t>V</a:t>
                      </a:r>
                      <a:endParaRPr kumimoji="0" lang="en-GB" sz="1500" b="1" i="0" u="none" strike="noStrike" cap="none" normalizeH="0" baseline="0" smtClean="0">
                        <a:ln>
                          <a:noFill/>
                        </a:ln>
                        <a:solidFill>
                          <a:srgbClr val="4D4D4D"/>
                        </a:solidFill>
                        <a:effectLst/>
                        <a:latin typeface="Arial" charset="0"/>
                        <a:ea typeface="ＭＳ Ｐゴシック" charset="-128"/>
                      </a:endParaRP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80000"/>
                        </a:lnSpc>
                        <a:spcBef>
                          <a:spcPct val="20000"/>
                        </a:spcBef>
                        <a:spcAft>
                          <a:spcPct val="0"/>
                        </a:spcAft>
                        <a:buClrTx/>
                        <a:buSzTx/>
                        <a:buFontTx/>
                        <a:buNone/>
                        <a:tabLst/>
                      </a:pPr>
                      <a:r>
                        <a:rPr kumimoji="0" lang="fr-BE" sz="1500" b="1" i="0" u="none" strike="noStrike" cap="none" normalizeH="0" baseline="0" smtClean="0">
                          <a:ln>
                            <a:noFill/>
                          </a:ln>
                          <a:solidFill>
                            <a:srgbClr val="4D4D4D"/>
                          </a:solidFill>
                          <a:effectLst/>
                          <a:latin typeface="Arial" charset="0"/>
                          <a:ea typeface="ＭＳ Ｐゴシック" charset="-128"/>
                        </a:rPr>
                        <a:t>Form B</a:t>
                      </a:r>
                      <a:endParaRPr kumimoji="0" lang="en-GB" sz="1500" b="1" i="0" u="none" strike="noStrike" cap="none" normalizeH="0" baseline="0" smtClean="0">
                        <a:ln>
                          <a:noFill/>
                        </a:ln>
                        <a:solidFill>
                          <a:srgbClr val="4D4D4D"/>
                        </a:solidFill>
                        <a:effectLst/>
                        <a:latin typeface="Arial" charset="0"/>
                        <a:ea typeface="ＭＳ Ｐゴシック" charset="-128"/>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80000"/>
                        </a:lnSpc>
                        <a:spcBef>
                          <a:spcPct val="20000"/>
                        </a:spcBef>
                        <a:spcAft>
                          <a:spcPct val="0"/>
                        </a:spcAft>
                        <a:buClrTx/>
                        <a:buSzTx/>
                        <a:buFontTx/>
                        <a:buNone/>
                        <a:tabLst/>
                      </a:pPr>
                      <a:r>
                        <a:rPr kumimoji="0" lang="en-GB" sz="1300" b="1" i="0" u="none" strike="noStrike" cap="none" normalizeH="0" baseline="0" smtClean="0">
                          <a:ln>
                            <a:noFill/>
                          </a:ln>
                          <a:solidFill>
                            <a:srgbClr val="C21E52"/>
                          </a:solidFill>
                          <a:effectLst/>
                          <a:latin typeface="Arial" charset="0"/>
                          <a:ea typeface="ＭＳ Ｐゴシック" charset="-128"/>
                        </a:rPr>
                        <a:t>Request for accession of a new beneficiary to the Grant Agreement</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80000"/>
                        </a:lnSpc>
                        <a:spcBef>
                          <a:spcPct val="20000"/>
                        </a:spcBef>
                        <a:spcAft>
                          <a:spcPct val="0"/>
                        </a:spcAft>
                        <a:buClrTx/>
                        <a:buSzTx/>
                        <a:buFontTx/>
                        <a:buNone/>
                        <a:tabLst/>
                      </a:pPr>
                      <a:r>
                        <a:rPr kumimoji="0" lang="en-GB" sz="1300" b="1" i="0" u="none" strike="noStrike" cap="none" normalizeH="0" baseline="0" smtClean="0">
                          <a:ln>
                            <a:noFill/>
                          </a:ln>
                          <a:solidFill>
                            <a:srgbClr val="C21E52"/>
                          </a:solidFill>
                          <a:effectLst/>
                          <a:latin typeface="Arial" charset="0"/>
                          <a:ea typeface="ＭＳ Ｐゴシック" charset="-128"/>
                        </a:rPr>
                        <a:t>In case of a termination of a beneficiary, the addition of a new one would be also possible (see Annex II – General conditions)</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1522413">
                <a:tc>
                  <a:txBody>
                    <a:bodyPr/>
                    <a:lstStyle/>
                    <a:p>
                      <a:pPr marL="0" marR="0" lvl="0" indent="0" algn="ctr" defTabSz="914400" rtl="0" eaLnBrk="1" fontAlgn="base" latinLnBrk="0" hangingPunct="1">
                        <a:lnSpc>
                          <a:spcPct val="80000"/>
                        </a:lnSpc>
                        <a:spcBef>
                          <a:spcPct val="20000"/>
                        </a:spcBef>
                        <a:spcAft>
                          <a:spcPct val="0"/>
                        </a:spcAft>
                        <a:buClrTx/>
                        <a:buSzTx/>
                        <a:buFontTx/>
                        <a:buNone/>
                        <a:tabLst/>
                      </a:pPr>
                      <a:r>
                        <a:rPr kumimoji="0" lang="fr-BE" sz="1500" b="1" i="0" u="none" strike="noStrike" cap="none" normalizeH="0" baseline="0" smtClean="0">
                          <a:ln>
                            <a:noFill/>
                          </a:ln>
                          <a:solidFill>
                            <a:srgbClr val="4D4D4D"/>
                          </a:solidFill>
                          <a:effectLst/>
                          <a:latin typeface="Arial" charset="0"/>
                          <a:ea typeface="ＭＳ Ｐゴシック" charset="-128"/>
                        </a:rPr>
                        <a:t>VI</a:t>
                      </a:r>
                      <a:endParaRPr kumimoji="0" lang="en-GB" sz="1500" b="1" i="0" u="none" strike="noStrike" cap="none" normalizeH="0" baseline="0" smtClean="0">
                        <a:ln>
                          <a:noFill/>
                        </a:ln>
                        <a:solidFill>
                          <a:srgbClr val="4D4D4D"/>
                        </a:solidFill>
                        <a:effectLst/>
                        <a:latin typeface="Arial" charset="0"/>
                        <a:ea typeface="ＭＳ Ｐゴシック" charset="-128"/>
                      </a:endParaRP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80000"/>
                        </a:lnSpc>
                        <a:spcBef>
                          <a:spcPct val="20000"/>
                        </a:spcBef>
                        <a:spcAft>
                          <a:spcPct val="0"/>
                        </a:spcAft>
                        <a:buClrTx/>
                        <a:buSzTx/>
                        <a:buFontTx/>
                        <a:buNone/>
                        <a:tabLst/>
                      </a:pPr>
                      <a:r>
                        <a:rPr kumimoji="0" lang="fr-BE" sz="1500" b="1" i="0" u="none" strike="noStrike" cap="none" normalizeH="0" baseline="0" smtClean="0">
                          <a:ln>
                            <a:noFill/>
                          </a:ln>
                          <a:solidFill>
                            <a:srgbClr val="4D4D4D"/>
                          </a:solidFill>
                          <a:effectLst/>
                          <a:latin typeface="Arial" charset="0"/>
                          <a:ea typeface="ＭＳ Ｐゴシック" charset="-128"/>
                        </a:rPr>
                        <a:t>Form C</a:t>
                      </a:r>
                      <a:endParaRPr kumimoji="0" lang="en-GB" sz="1500" b="1" i="0" u="none" strike="noStrike" cap="none" normalizeH="0" baseline="0" smtClean="0">
                        <a:ln>
                          <a:noFill/>
                        </a:ln>
                        <a:solidFill>
                          <a:srgbClr val="4D4D4D"/>
                        </a:solidFill>
                        <a:effectLst/>
                        <a:latin typeface="Arial" charset="0"/>
                        <a:ea typeface="ＭＳ Ｐゴシック" charset="-128"/>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80000"/>
                        </a:lnSpc>
                        <a:spcBef>
                          <a:spcPct val="20000"/>
                        </a:spcBef>
                        <a:spcAft>
                          <a:spcPct val="0"/>
                        </a:spcAft>
                        <a:buClrTx/>
                        <a:buSzTx/>
                        <a:buFontTx/>
                        <a:buNone/>
                        <a:tabLst/>
                      </a:pPr>
                      <a:r>
                        <a:rPr kumimoji="0" lang="en-GB" sz="1300" b="1" i="0" u="sng" strike="noStrike" cap="none" normalizeH="0" baseline="0" smtClean="0">
                          <a:ln>
                            <a:noFill/>
                          </a:ln>
                          <a:solidFill>
                            <a:srgbClr val="C21E52"/>
                          </a:solidFill>
                          <a:effectLst/>
                          <a:latin typeface="Arial" charset="0"/>
                          <a:ea typeface="ＭＳ Ｐゴシック" charset="-128"/>
                        </a:rPr>
                        <a:t>Financial statement</a:t>
                      </a:r>
                      <a:r>
                        <a:rPr kumimoji="0" lang="en-GB" sz="1300" b="1" i="0" u="none" strike="noStrike" cap="none" normalizeH="0" baseline="0" smtClean="0">
                          <a:ln>
                            <a:noFill/>
                          </a:ln>
                          <a:solidFill>
                            <a:srgbClr val="C21E52"/>
                          </a:solidFill>
                          <a:effectLst/>
                          <a:latin typeface="Arial" charset="0"/>
                          <a:ea typeface="ＭＳ Ｐゴシック" charset="-128"/>
                        </a:rPr>
                        <a:t> submitted by each beneficiary at the end of the reporting period</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80000"/>
                        </a:lnSpc>
                        <a:spcBef>
                          <a:spcPct val="20000"/>
                        </a:spcBef>
                        <a:spcAft>
                          <a:spcPct val="0"/>
                        </a:spcAft>
                        <a:buClrTx/>
                        <a:buSzTx/>
                        <a:buFontTx/>
                        <a:buNone/>
                        <a:tabLst/>
                      </a:pPr>
                      <a:r>
                        <a:rPr kumimoji="0" lang="fr-BE" sz="1400" b="0" i="0" u="none" strike="noStrike" cap="none" normalizeH="0" baseline="0" dirty="0" smtClean="0">
                          <a:ln>
                            <a:noFill/>
                          </a:ln>
                          <a:solidFill>
                            <a:srgbClr val="C21E52"/>
                          </a:solidFill>
                          <a:effectLst/>
                          <a:latin typeface="Arial" charset="0"/>
                          <a:ea typeface="ＭＳ Ｐゴシック" charset="-128"/>
                        </a:rPr>
                        <a:t>To </a:t>
                      </a:r>
                      <a:r>
                        <a:rPr kumimoji="0" lang="fr-BE" sz="1400" b="0" i="0" u="none" strike="noStrike" cap="none" normalizeH="0" baseline="0" dirty="0" err="1" smtClean="0">
                          <a:ln>
                            <a:noFill/>
                          </a:ln>
                          <a:solidFill>
                            <a:srgbClr val="C21E52"/>
                          </a:solidFill>
                          <a:effectLst/>
                          <a:latin typeface="Arial" charset="0"/>
                          <a:ea typeface="ＭＳ Ｐゴシック" charset="-128"/>
                        </a:rPr>
                        <a:t>be</a:t>
                      </a:r>
                      <a:r>
                        <a:rPr kumimoji="0" lang="fr-BE" sz="1400" b="0" i="0" u="none" strike="noStrike" cap="none" normalizeH="0" baseline="0" dirty="0" smtClean="0">
                          <a:ln>
                            <a:noFill/>
                          </a:ln>
                          <a:solidFill>
                            <a:srgbClr val="C21E52"/>
                          </a:solidFill>
                          <a:effectLst/>
                          <a:latin typeface="Arial" charset="0"/>
                          <a:ea typeface="ＭＳ Ｐゴシック" charset="-128"/>
                        </a:rPr>
                        <a:t> </a:t>
                      </a:r>
                      <a:r>
                        <a:rPr kumimoji="0" lang="fr-BE" sz="1400" b="0" i="0" u="none" strike="noStrike" cap="none" normalizeH="0" baseline="0" dirty="0" err="1" smtClean="0">
                          <a:ln>
                            <a:noFill/>
                          </a:ln>
                          <a:solidFill>
                            <a:srgbClr val="C21E52"/>
                          </a:solidFill>
                          <a:effectLst/>
                          <a:latin typeface="Arial" charset="0"/>
                          <a:ea typeface="ＭＳ Ｐゴシック" charset="-128"/>
                        </a:rPr>
                        <a:t>electronically</a:t>
                      </a:r>
                      <a:r>
                        <a:rPr kumimoji="0" lang="fr-BE" sz="1400" b="0" i="0" u="none" strike="noStrike" cap="none" normalizeH="0" baseline="0" dirty="0" smtClean="0">
                          <a:ln>
                            <a:noFill/>
                          </a:ln>
                          <a:solidFill>
                            <a:srgbClr val="C21E52"/>
                          </a:solidFill>
                          <a:effectLst/>
                          <a:latin typeface="Arial" charset="0"/>
                          <a:ea typeface="ＭＳ Ｐゴシック" charset="-128"/>
                        </a:rPr>
                        <a:t> </a:t>
                      </a:r>
                      <a:r>
                        <a:rPr kumimoji="0" lang="fr-BE" sz="1400" b="0" i="0" u="none" strike="noStrike" cap="none" normalizeH="0" baseline="0" dirty="0" err="1" smtClean="0">
                          <a:ln>
                            <a:noFill/>
                          </a:ln>
                          <a:solidFill>
                            <a:srgbClr val="C21E52"/>
                          </a:solidFill>
                          <a:effectLst/>
                          <a:latin typeface="Arial" charset="0"/>
                          <a:ea typeface="ＭＳ Ｐゴシック" charset="-128"/>
                        </a:rPr>
                        <a:t>submitted</a:t>
                      </a:r>
                      <a:r>
                        <a:rPr kumimoji="0" lang="fr-BE" sz="1400" b="0" i="0" u="none" strike="noStrike" cap="none" normalizeH="0" baseline="0" dirty="0" smtClean="0">
                          <a:ln>
                            <a:noFill/>
                          </a:ln>
                          <a:solidFill>
                            <a:srgbClr val="C21E52"/>
                          </a:solidFill>
                          <a:effectLst/>
                          <a:latin typeface="Arial" charset="0"/>
                          <a:ea typeface="ＭＳ Ｐゴシック" charset="-128"/>
                        </a:rPr>
                        <a:t> via the Participants Portal  </a:t>
                      </a:r>
                      <a:r>
                        <a:rPr kumimoji="0" lang="fr-BE" sz="1400" b="0" i="0" u="none" strike="noStrike" cap="none" normalizeH="0" baseline="0" dirty="0" err="1" smtClean="0">
                          <a:ln>
                            <a:noFill/>
                          </a:ln>
                          <a:solidFill>
                            <a:srgbClr val="C21E52"/>
                          </a:solidFill>
                          <a:effectLst/>
                          <a:latin typeface="Arial" charset="0"/>
                          <a:ea typeface="ＭＳ Ｐゴシック" charset="-128"/>
                        </a:rPr>
                        <a:t>After</a:t>
                      </a:r>
                      <a:r>
                        <a:rPr kumimoji="0" lang="fr-BE" sz="1400" b="0" i="0" u="none" strike="noStrike" cap="none" normalizeH="0" baseline="0" dirty="0" smtClean="0">
                          <a:ln>
                            <a:noFill/>
                          </a:ln>
                          <a:solidFill>
                            <a:srgbClr val="C21E52"/>
                          </a:solidFill>
                          <a:effectLst/>
                          <a:latin typeface="Arial" charset="0"/>
                          <a:ea typeface="ＭＳ Ｐゴシック" charset="-128"/>
                        </a:rPr>
                        <a:t> </a:t>
                      </a:r>
                      <a:r>
                        <a:rPr kumimoji="0" lang="fr-BE" sz="1400" b="0" i="0" u="none" strike="noStrike" cap="none" normalizeH="0" baseline="0" dirty="0" err="1" smtClean="0">
                          <a:ln>
                            <a:noFill/>
                          </a:ln>
                          <a:solidFill>
                            <a:srgbClr val="C21E52"/>
                          </a:solidFill>
                          <a:effectLst/>
                          <a:latin typeface="Arial" charset="0"/>
                          <a:ea typeface="ＭＳ Ｐゴシック" charset="-128"/>
                        </a:rPr>
                        <a:t>Coordinator</a:t>
                      </a:r>
                      <a:r>
                        <a:rPr kumimoji="0" lang="fr-BE" altLang="en-US" sz="1400" b="0" i="0" u="none" strike="noStrike" cap="none" normalizeH="0" baseline="0" dirty="0" err="1" smtClean="0">
                          <a:ln>
                            <a:noFill/>
                          </a:ln>
                          <a:solidFill>
                            <a:srgbClr val="C21E52"/>
                          </a:solidFill>
                          <a:effectLst/>
                          <a:latin typeface="Arial" charset="0"/>
                          <a:ea typeface="ＭＳ Ｐゴシック" charset="-128"/>
                        </a:rPr>
                        <a:t>’</a:t>
                      </a:r>
                      <a:r>
                        <a:rPr kumimoji="0" lang="fr-BE" sz="1400" b="0" i="0" u="none" strike="noStrike" cap="none" normalizeH="0" baseline="0" dirty="0" err="1" smtClean="0">
                          <a:ln>
                            <a:noFill/>
                          </a:ln>
                          <a:solidFill>
                            <a:srgbClr val="C21E52"/>
                          </a:solidFill>
                          <a:effectLst/>
                          <a:latin typeface="Arial" charset="0"/>
                          <a:ea typeface="ＭＳ Ｐゴシック" charset="-128"/>
                        </a:rPr>
                        <a:t>s</a:t>
                      </a:r>
                      <a:r>
                        <a:rPr kumimoji="0" lang="fr-BE" sz="1400" b="0" i="0" u="none" strike="noStrike" cap="none" normalizeH="0" baseline="0" dirty="0" smtClean="0">
                          <a:ln>
                            <a:noFill/>
                          </a:ln>
                          <a:solidFill>
                            <a:srgbClr val="C21E52"/>
                          </a:solidFill>
                          <a:effectLst/>
                          <a:latin typeface="Arial" charset="0"/>
                          <a:ea typeface="ＭＳ Ｐゴシック" charset="-128"/>
                        </a:rPr>
                        <a:t> </a:t>
                      </a:r>
                      <a:r>
                        <a:rPr kumimoji="0" lang="fr-BE" sz="1400" b="0" i="0" u="none" strike="noStrike" cap="none" normalizeH="0" baseline="0" dirty="0" err="1" smtClean="0">
                          <a:ln>
                            <a:noFill/>
                          </a:ln>
                          <a:solidFill>
                            <a:srgbClr val="C21E52"/>
                          </a:solidFill>
                          <a:effectLst/>
                          <a:latin typeface="Arial" charset="0"/>
                          <a:ea typeface="ＭＳ Ｐゴシック" charset="-128"/>
                        </a:rPr>
                        <a:t>approval</a:t>
                      </a:r>
                      <a:r>
                        <a:rPr kumimoji="0" lang="fr-BE" sz="1400" b="0" i="0" u="none" strike="noStrike" cap="none" normalizeH="0" baseline="0" dirty="0" smtClean="0">
                          <a:ln>
                            <a:noFill/>
                          </a:ln>
                          <a:solidFill>
                            <a:srgbClr val="C21E52"/>
                          </a:solidFill>
                          <a:effectLst/>
                          <a:latin typeface="Arial" charset="0"/>
                          <a:ea typeface="ＭＳ Ｐゴシック" charset="-128"/>
                        </a:rPr>
                        <a:t>, </a:t>
                      </a:r>
                      <a:r>
                        <a:rPr kumimoji="0" lang="fr-BE" sz="1400" b="0" i="0" u="none" strike="noStrike" cap="none" normalizeH="0" baseline="0" dirty="0" err="1" smtClean="0">
                          <a:ln>
                            <a:noFill/>
                          </a:ln>
                          <a:solidFill>
                            <a:srgbClr val="C21E52"/>
                          </a:solidFill>
                          <a:effectLst/>
                          <a:latin typeface="Arial" charset="0"/>
                          <a:ea typeface="ＭＳ Ｐゴシック" charset="-128"/>
                        </a:rPr>
                        <a:t>they</a:t>
                      </a:r>
                      <a:r>
                        <a:rPr kumimoji="0" lang="fr-BE" sz="1400" b="0" i="0" u="none" strike="noStrike" cap="none" normalizeH="0" baseline="0" dirty="0" smtClean="0">
                          <a:ln>
                            <a:noFill/>
                          </a:ln>
                          <a:solidFill>
                            <a:srgbClr val="C21E52"/>
                          </a:solidFill>
                          <a:effectLst/>
                          <a:latin typeface="Arial" charset="0"/>
                          <a:ea typeface="ＭＳ Ｐゴシック" charset="-128"/>
                        </a:rPr>
                        <a:t> are (</a:t>
                      </a:r>
                      <a:r>
                        <a:rPr kumimoji="0" lang="fr-BE" sz="1400" b="0" i="1" u="none" strike="noStrike" cap="none" normalizeH="0" baseline="0" dirty="0" err="1" smtClean="0">
                          <a:ln>
                            <a:noFill/>
                          </a:ln>
                          <a:solidFill>
                            <a:srgbClr val="C21E52"/>
                          </a:solidFill>
                          <a:effectLst/>
                          <a:latin typeface="Arial" charset="0"/>
                          <a:ea typeface="ＭＳ Ｐゴシック" charset="-128"/>
                        </a:rPr>
                        <a:t>printed</a:t>
                      </a:r>
                      <a:r>
                        <a:rPr kumimoji="0" lang="fr-BE" sz="1400" b="0" i="1" u="none" strike="noStrike" cap="none" normalizeH="0" baseline="0" dirty="0" smtClean="0">
                          <a:ln>
                            <a:noFill/>
                          </a:ln>
                          <a:solidFill>
                            <a:srgbClr val="C21E52"/>
                          </a:solidFill>
                          <a:effectLst/>
                          <a:latin typeface="Arial" charset="0"/>
                          <a:ea typeface="ＭＳ Ｐゴシック" charset="-128"/>
                        </a:rPr>
                        <a:t>, </a:t>
                      </a:r>
                      <a:r>
                        <a:rPr kumimoji="0" lang="fr-BE" sz="1400" b="0" i="1" u="none" strike="noStrike" cap="none" normalizeH="0" baseline="0" dirty="0" err="1" smtClean="0">
                          <a:ln>
                            <a:noFill/>
                          </a:ln>
                          <a:solidFill>
                            <a:srgbClr val="C21E52"/>
                          </a:solidFill>
                          <a:effectLst/>
                          <a:latin typeface="Arial" charset="0"/>
                          <a:ea typeface="ＭＳ Ｐゴシック" charset="-128"/>
                        </a:rPr>
                        <a:t>signed</a:t>
                      </a:r>
                      <a:r>
                        <a:rPr kumimoji="0" lang="fr-BE" sz="1400" b="0" i="1" u="none" strike="noStrike" cap="none" normalizeH="0" baseline="0" dirty="0" smtClean="0">
                          <a:ln>
                            <a:noFill/>
                          </a:ln>
                          <a:solidFill>
                            <a:srgbClr val="C21E52"/>
                          </a:solidFill>
                          <a:effectLst/>
                          <a:latin typeface="Arial" charset="0"/>
                          <a:ea typeface="ＭＳ Ｐゴシック" charset="-128"/>
                        </a:rPr>
                        <a:t> &amp;</a:t>
                      </a:r>
                      <a:r>
                        <a:rPr kumimoji="0" lang="fr-BE" sz="1400" b="0" i="0" u="none" strike="noStrike" cap="none" normalizeH="0" baseline="0" dirty="0" smtClean="0">
                          <a:ln>
                            <a:noFill/>
                          </a:ln>
                          <a:solidFill>
                            <a:srgbClr val="C21E52"/>
                          </a:solidFill>
                          <a:effectLst/>
                          <a:latin typeface="Arial" charset="0"/>
                          <a:ea typeface="ＭＳ Ｐゴシック" charset="-128"/>
                        </a:rPr>
                        <a:t>) sent </a:t>
                      </a:r>
                      <a:r>
                        <a:rPr kumimoji="0" lang="fr-BE" sz="1400" b="1" i="0" u="sng" strike="noStrike" cap="none" normalizeH="0" baseline="0" dirty="0" err="1" smtClean="0">
                          <a:ln>
                            <a:noFill/>
                          </a:ln>
                          <a:solidFill>
                            <a:srgbClr val="C21E52"/>
                          </a:solidFill>
                          <a:effectLst/>
                          <a:latin typeface="Arial" charset="0"/>
                          <a:ea typeface="ＭＳ Ｐゴシック" charset="-128"/>
                        </a:rPr>
                        <a:t>within</a:t>
                      </a:r>
                      <a:r>
                        <a:rPr kumimoji="0" lang="fr-BE" sz="1400" b="1" i="0" u="sng" strike="noStrike" cap="none" normalizeH="0" baseline="0" dirty="0" smtClean="0">
                          <a:ln>
                            <a:noFill/>
                          </a:ln>
                          <a:solidFill>
                            <a:srgbClr val="C21E52"/>
                          </a:solidFill>
                          <a:effectLst/>
                          <a:latin typeface="Arial" charset="0"/>
                          <a:ea typeface="ＭＳ Ｐゴシック" charset="-128"/>
                        </a:rPr>
                        <a:t> 60 </a:t>
                      </a:r>
                      <a:r>
                        <a:rPr kumimoji="0" lang="fr-BE" sz="1400" b="1" i="0" u="sng" strike="noStrike" cap="none" normalizeH="0" baseline="0" dirty="0" err="1" smtClean="0">
                          <a:ln>
                            <a:noFill/>
                          </a:ln>
                          <a:solidFill>
                            <a:srgbClr val="C21E52"/>
                          </a:solidFill>
                          <a:effectLst/>
                          <a:latin typeface="Arial" charset="0"/>
                          <a:ea typeface="ＭＳ Ｐゴシック" charset="-128"/>
                        </a:rPr>
                        <a:t>days</a:t>
                      </a:r>
                      <a:r>
                        <a:rPr kumimoji="0" lang="fr-BE" sz="1400" b="1" i="0" u="sng" strike="noStrike" cap="none" normalizeH="0" baseline="0" dirty="0" smtClean="0">
                          <a:ln>
                            <a:noFill/>
                          </a:ln>
                          <a:solidFill>
                            <a:srgbClr val="C21E52"/>
                          </a:solidFill>
                          <a:effectLst/>
                          <a:latin typeface="Arial" charset="0"/>
                          <a:ea typeface="ＭＳ Ｐゴシック" charset="-128"/>
                        </a:rPr>
                        <a:t> </a:t>
                      </a:r>
                      <a:r>
                        <a:rPr kumimoji="0" lang="fr-BE" sz="1400" b="1" i="0" u="sng" strike="noStrike" cap="none" normalizeH="0" baseline="0" dirty="0" err="1" smtClean="0">
                          <a:ln>
                            <a:noFill/>
                          </a:ln>
                          <a:solidFill>
                            <a:srgbClr val="C21E52"/>
                          </a:solidFill>
                          <a:effectLst/>
                          <a:latin typeface="Arial" charset="0"/>
                          <a:ea typeface="ＭＳ Ｐゴシック" charset="-128"/>
                        </a:rPr>
                        <a:t>after</a:t>
                      </a:r>
                      <a:r>
                        <a:rPr kumimoji="0" lang="fr-BE" sz="1400" b="1" i="0" u="sng" strike="noStrike" cap="none" normalizeH="0" baseline="0" dirty="0" smtClean="0">
                          <a:ln>
                            <a:noFill/>
                          </a:ln>
                          <a:solidFill>
                            <a:srgbClr val="C21E52"/>
                          </a:solidFill>
                          <a:effectLst/>
                          <a:latin typeface="Arial" charset="0"/>
                          <a:ea typeface="ＭＳ Ｐゴシック" charset="-128"/>
                        </a:rPr>
                        <a:t> </a:t>
                      </a:r>
                      <a:r>
                        <a:rPr kumimoji="0" lang="en-GB" sz="1400" b="1" i="0" u="sng" strike="noStrike" cap="none" normalizeH="0" baseline="0" dirty="0" smtClean="0">
                          <a:ln>
                            <a:noFill/>
                          </a:ln>
                          <a:solidFill>
                            <a:srgbClr val="C21E52"/>
                          </a:solidFill>
                          <a:effectLst/>
                          <a:latin typeface="Arial" charset="0"/>
                          <a:ea typeface="ＭＳ Ｐゴシック" charset="-128"/>
                        </a:rPr>
                        <a:t>the end of the reporting period</a:t>
                      </a:r>
                    </a:p>
                    <a:p>
                      <a:pPr marL="0" marR="0" lvl="0" indent="0" algn="l" defTabSz="914400" rtl="0" eaLnBrk="1" fontAlgn="base" latinLnBrk="0" hangingPunct="1">
                        <a:lnSpc>
                          <a:spcPct val="80000"/>
                        </a:lnSpc>
                        <a:spcBef>
                          <a:spcPct val="20000"/>
                        </a:spcBef>
                        <a:spcAft>
                          <a:spcPct val="0"/>
                        </a:spcAft>
                        <a:buClrTx/>
                        <a:buSzTx/>
                        <a:buFontTx/>
                        <a:buNone/>
                        <a:tabLst/>
                      </a:pPr>
                      <a:endParaRPr kumimoji="0" lang="fr-BE" sz="1400" b="1" i="0" u="sng" strike="noStrike" cap="none" normalizeH="0" baseline="0" dirty="0" smtClean="0">
                        <a:ln>
                          <a:noFill/>
                        </a:ln>
                        <a:solidFill>
                          <a:srgbClr val="C21E52"/>
                        </a:solidFill>
                        <a:effectLst/>
                        <a:latin typeface="Arial" charset="0"/>
                        <a:ea typeface="ＭＳ Ｐゴシック"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dirty="0" smtClean="0">
                          <a:ln>
                            <a:noFill/>
                          </a:ln>
                          <a:solidFill>
                            <a:srgbClr val="C21E52"/>
                          </a:solidFill>
                          <a:effectLst/>
                          <a:latin typeface="Arial" charset="0"/>
                          <a:ea typeface="ＭＳ Ｐゴシック" charset="-128"/>
                        </a:rPr>
                        <a:t>Further information see: </a:t>
                      </a:r>
                      <a:r>
                        <a:rPr kumimoji="0" lang="en-GB" sz="1400" b="0" i="0" u="none" strike="noStrike" cap="none" normalizeH="0" baseline="0" dirty="0" smtClean="0">
                          <a:ln>
                            <a:noFill/>
                          </a:ln>
                          <a:solidFill>
                            <a:srgbClr val="C21E52"/>
                          </a:solidFill>
                          <a:effectLst/>
                          <a:latin typeface="Arial" charset="0"/>
                          <a:ea typeface="ＭＳ Ｐゴシック" charset="-128"/>
                          <a:hlinkClick r:id="rId2"/>
                        </a:rPr>
                        <a:t>ftp://ftp.cordis.europa.eu/pub/fp7/docs/presentation-force_en.pdf</a:t>
                      </a:r>
                      <a:endParaRPr kumimoji="0" lang="en-GB" sz="1400" b="0" i="0" u="none" strike="noStrike" cap="none" normalizeH="0" baseline="0" dirty="0" smtClean="0">
                        <a:ln>
                          <a:noFill/>
                        </a:ln>
                        <a:solidFill>
                          <a:srgbClr val="C21E52"/>
                        </a:solidFill>
                        <a:effectLst/>
                        <a:latin typeface="Arial" charset="0"/>
                        <a:ea typeface="ＭＳ Ｐゴシック" charset="-128"/>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r>
            </a:tbl>
          </a:graphicData>
        </a:graphic>
      </p:graphicFrame>
      <p:sp>
        <p:nvSpPr>
          <p:cNvPr id="54317" name="AutoShape 45"/>
          <p:cNvSpPr>
            <a:spLocks noChangeArrowheads="1"/>
          </p:cNvSpPr>
          <p:nvPr/>
        </p:nvSpPr>
        <p:spPr bwMode="auto">
          <a:xfrm>
            <a:off x="4716463" y="1339850"/>
            <a:ext cx="2844800" cy="1296988"/>
          </a:xfrm>
          <a:prstGeom prst="irregularSeal2">
            <a:avLst/>
          </a:prstGeom>
          <a:solidFill>
            <a:schemeClr val="accent1"/>
          </a:solidFill>
          <a:ln w="38100">
            <a:solidFill>
              <a:srgbClr val="FF33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fr-BE" sz="1600" b="1">
                <a:latin typeface="Century Gothic" charset="0"/>
                <a:ea typeface="ＭＳ Ｐゴシック" charset="0"/>
              </a:rPr>
              <a:t>All partners should </a:t>
            </a:r>
          </a:p>
          <a:p>
            <a:pPr algn="ctr">
              <a:defRPr/>
            </a:pPr>
            <a:r>
              <a:rPr lang="fr-BE" sz="1600" b="1">
                <a:latin typeface="Century Gothic" charset="0"/>
                <a:ea typeface="ＭＳ Ｐゴシック" charset="0"/>
              </a:rPr>
              <a:t>read these!</a:t>
            </a:r>
            <a:endParaRPr lang="en-GB" sz="1600" b="1">
              <a:latin typeface="Century Gothic" charset="0"/>
              <a:ea typeface="ＭＳ Ｐゴシック" charset="0"/>
            </a:endParaRPr>
          </a:p>
        </p:txBody>
      </p:sp>
      <p:sp>
        <p:nvSpPr>
          <p:cNvPr id="54323" name="Text Box 51"/>
          <p:cNvSpPr txBox="1">
            <a:spLocks noChangeArrowheads="1"/>
          </p:cNvSpPr>
          <p:nvPr/>
        </p:nvSpPr>
        <p:spPr bwMode="auto">
          <a:xfrm>
            <a:off x="158750" y="836613"/>
            <a:ext cx="81581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n-US" sz="1800">
              <a:ea typeface="ＭＳ Ｐゴシック" charset="0"/>
            </a:endParaRPr>
          </a:p>
        </p:txBody>
      </p:sp>
      <p:pic>
        <p:nvPicPr>
          <p:cNvPr id="1126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8439" y="3179763"/>
            <a:ext cx="120015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02351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3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3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220644" y="0"/>
            <a:ext cx="922574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r">
              <a:defRPr/>
            </a:pPr>
            <a:r>
              <a:rPr lang="en-GB" sz="2800" b="1" dirty="0">
                <a:solidFill>
                  <a:schemeClr val="bg1"/>
                </a:solidFill>
                <a:ea typeface="ＭＳ Ｐゴシック" charset="0"/>
              </a:rPr>
              <a:t>Grant </a:t>
            </a:r>
            <a:r>
              <a:rPr lang="en-GB" sz="2800" b="1" dirty="0" smtClean="0">
                <a:solidFill>
                  <a:schemeClr val="bg1"/>
                </a:solidFill>
                <a:ea typeface="ＭＳ Ｐゴシック" charset="0"/>
              </a:rPr>
              <a:t>agreement</a:t>
            </a:r>
            <a:r>
              <a:rPr lang="en-GB" sz="2800" b="1" dirty="0">
                <a:solidFill>
                  <a:schemeClr val="bg1"/>
                </a:solidFill>
                <a:ea typeface="ＭＳ Ｐゴシック" charset="0"/>
              </a:rPr>
              <a:t> </a:t>
            </a:r>
            <a:r>
              <a:rPr lang="en-GB" sz="2800" b="1" dirty="0" smtClean="0">
                <a:solidFill>
                  <a:schemeClr val="bg1"/>
                </a:solidFill>
                <a:ea typeface="ＭＳ Ｐゴシック" charset="0"/>
              </a:rPr>
              <a:t>                             annexes</a:t>
            </a:r>
            <a:endParaRPr lang="en-GB" sz="2800" b="1" dirty="0">
              <a:solidFill>
                <a:schemeClr val="bg1"/>
              </a:solidFill>
              <a:ea typeface="ＭＳ Ｐゴシック" charset="0"/>
            </a:endParaRPr>
          </a:p>
        </p:txBody>
      </p:sp>
      <p:graphicFrame>
        <p:nvGraphicFramePr>
          <p:cNvPr id="55327" name="Group 31"/>
          <p:cNvGraphicFramePr>
            <a:graphicFrameLocks noGrp="1"/>
          </p:cNvGraphicFramePr>
          <p:nvPr>
            <p:extLst>
              <p:ext uri="{D42A27DB-BD31-4B8C-83A1-F6EECF244321}">
                <p14:modId xmlns:p14="http://schemas.microsoft.com/office/powerpoint/2010/main" val="1986350151"/>
              </p:ext>
            </p:extLst>
          </p:nvPr>
        </p:nvGraphicFramePr>
        <p:xfrm>
          <a:off x="0" y="838200"/>
          <a:ext cx="9144000" cy="6019801"/>
        </p:xfrm>
        <a:graphic>
          <a:graphicData uri="http://schemas.openxmlformats.org/drawingml/2006/table">
            <a:tbl>
              <a:tblPr/>
              <a:tblGrid>
                <a:gridCol w="823913"/>
                <a:gridCol w="1614487"/>
                <a:gridCol w="1676400"/>
                <a:gridCol w="5029200"/>
              </a:tblGrid>
              <a:tr h="382588">
                <a:tc>
                  <a:txBody>
                    <a:bodyPr/>
                    <a:lstStyle/>
                    <a:p>
                      <a:pPr marL="0" marR="0" lvl="0" indent="0" algn="ctr" defTabSz="914400" rtl="0" eaLnBrk="1" fontAlgn="base" latinLnBrk="0" hangingPunct="1">
                        <a:lnSpc>
                          <a:spcPct val="80000"/>
                        </a:lnSpc>
                        <a:spcBef>
                          <a:spcPct val="20000"/>
                        </a:spcBef>
                        <a:spcAft>
                          <a:spcPct val="0"/>
                        </a:spcAft>
                        <a:buClrTx/>
                        <a:buSzTx/>
                        <a:buFontTx/>
                        <a:buNone/>
                        <a:tabLst/>
                      </a:pPr>
                      <a:r>
                        <a:rPr kumimoji="0" lang="fr-BE" sz="1400" b="1" i="0" u="none" strike="noStrike" cap="none" normalizeH="0" baseline="0" dirty="0" err="1" smtClean="0">
                          <a:ln>
                            <a:noFill/>
                          </a:ln>
                          <a:solidFill>
                            <a:srgbClr val="4D4D4D"/>
                          </a:solidFill>
                          <a:effectLst/>
                          <a:latin typeface="Century Gothic" pitchFamily="34" charset="0"/>
                          <a:ea typeface="ＭＳ Ｐゴシック" charset="-128"/>
                        </a:rPr>
                        <a:t>Annex</a:t>
                      </a:r>
                      <a:endParaRPr kumimoji="0" lang="en-GB" sz="1400" b="1" i="0" u="none" strike="noStrike" cap="none" normalizeH="0" baseline="0" dirty="0" smtClean="0">
                        <a:ln>
                          <a:noFill/>
                        </a:ln>
                        <a:solidFill>
                          <a:srgbClr val="4D4D4D"/>
                        </a:solidFill>
                        <a:effectLst/>
                        <a:latin typeface="Century Gothic" pitchFamily="34" charset="0"/>
                        <a:ea typeface="ＭＳ Ｐゴシック"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80000"/>
                        </a:lnSpc>
                        <a:spcBef>
                          <a:spcPct val="20000"/>
                        </a:spcBef>
                        <a:spcAft>
                          <a:spcPct val="0"/>
                        </a:spcAft>
                        <a:buClrTx/>
                        <a:buSzTx/>
                        <a:buFontTx/>
                        <a:buNone/>
                        <a:tabLst/>
                      </a:pPr>
                      <a:endParaRPr kumimoji="0" lang="en-US" sz="1400" b="1" i="0" u="none" strike="noStrike" cap="none" normalizeH="0" baseline="0" smtClean="0">
                        <a:ln>
                          <a:noFill/>
                        </a:ln>
                        <a:solidFill>
                          <a:srgbClr val="4D4D4D"/>
                        </a:solidFill>
                        <a:effectLst/>
                        <a:latin typeface="Century Gothic" pitchFamily="34"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80000"/>
                        </a:lnSpc>
                        <a:spcBef>
                          <a:spcPct val="20000"/>
                        </a:spcBef>
                        <a:spcAft>
                          <a:spcPct val="0"/>
                        </a:spcAft>
                        <a:buClrTx/>
                        <a:buSzTx/>
                        <a:buFontTx/>
                        <a:buNone/>
                        <a:tabLst/>
                      </a:pPr>
                      <a:endParaRPr kumimoji="0" lang="en-US" sz="1400" b="1" i="0" u="none" strike="noStrike" cap="none" normalizeH="0" baseline="0" smtClean="0">
                        <a:ln>
                          <a:noFill/>
                        </a:ln>
                        <a:solidFill>
                          <a:srgbClr val="C21E52"/>
                        </a:solidFill>
                        <a:effectLst/>
                        <a:latin typeface="Century Gothic" pitchFamily="34"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80000"/>
                        </a:lnSpc>
                        <a:spcBef>
                          <a:spcPct val="20000"/>
                        </a:spcBef>
                        <a:spcAft>
                          <a:spcPct val="0"/>
                        </a:spcAft>
                        <a:buClrTx/>
                        <a:buSzTx/>
                        <a:buFontTx/>
                        <a:buNone/>
                        <a:tabLst/>
                      </a:pPr>
                      <a:endParaRPr kumimoji="0" lang="en-US" sz="1400" b="1" i="0" u="none" strike="noStrike" cap="none" normalizeH="0" baseline="0" smtClean="0">
                        <a:ln>
                          <a:noFill/>
                        </a:ln>
                        <a:solidFill>
                          <a:srgbClr val="C21E52"/>
                        </a:solidFill>
                        <a:effectLst/>
                        <a:latin typeface="Century Gothic" pitchFamily="34" charset="0"/>
                        <a:ea typeface="ＭＳ Ｐゴシック"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2713038">
                <a:tc>
                  <a:txBody>
                    <a:bodyPr/>
                    <a:lstStyle/>
                    <a:p>
                      <a:pPr marL="0" marR="0" lvl="0" indent="0" algn="ctr" defTabSz="914400" rtl="0" eaLnBrk="1" fontAlgn="base" latinLnBrk="0" hangingPunct="1">
                        <a:lnSpc>
                          <a:spcPct val="80000"/>
                        </a:lnSpc>
                        <a:spcBef>
                          <a:spcPct val="20000"/>
                        </a:spcBef>
                        <a:spcAft>
                          <a:spcPct val="0"/>
                        </a:spcAft>
                        <a:buClrTx/>
                        <a:buSzTx/>
                        <a:buFontTx/>
                        <a:buNone/>
                        <a:tabLst/>
                      </a:pPr>
                      <a:r>
                        <a:rPr kumimoji="0" lang="fr-BE" sz="1400" b="1" i="0" u="none" strike="noStrike" cap="none" normalizeH="0" baseline="0" smtClean="0">
                          <a:ln>
                            <a:noFill/>
                          </a:ln>
                          <a:solidFill>
                            <a:srgbClr val="4D4D4D"/>
                          </a:solidFill>
                          <a:effectLst/>
                          <a:latin typeface="Century Gothic" pitchFamily="34" charset="0"/>
                          <a:ea typeface="ＭＳ Ｐゴシック" charset="-128"/>
                        </a:rPr>
                        <a:t>VII</a:t>
                      </a:r>
                      <a:endParaRPr kumimoji="0" lang="en-GB" sz="1400" b="1" i="0" u="none" strike="noStrike" cap="none" normalizeH="0" baseline="0" smtClean="0">
                        <a:ln>
                          <a:noFill/>
                        </a:ln>
                        <a:solidFill>
                          <a:srgbClr val="4D4D4D"/>
                        </a:solidFill>
                        <a:effectLst/>
                        <a:latin typeface="Century Gothic" pitchFamily="34" charset="0"/>
                        <a:ea typeface="ＭＳ Ｐゴシック"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80000"/>
                        </a:lnSpc>
                        <a:spcBef>
                          <a:spcPct val="20000"/>
                        </a:spcBef>
                        <a:spcAft>
                          <a:spcPct val="0"/>
                        </a:spcAft>
                        <a:buClrTx/>
                        <a:buSzTx/>
                        <a:buFontTx/>
                        <a:buNone/>
                        <a:tabLst/>
                      </a:pPr>
                      <a:r>
                        <a:rPr kumimoji="0" lang="fr-BE" sz="1400" b="1" i="0" u="none" strike="noStrike" cap="none" normalizeH="0" baseline="0" dirty="0" err="1" smtClean="0">
                          <a:ln>
                            <a:noFill/>
                          </a:ln>
                          <a:solidFill>
                            <a:srgbClr val="C21E52"/>
                          </a:solidFill>
                          <a:effectLst/>
                          <a:latin typeface="Century Gothic" pitchFamily="34" charset="0"/>
                          <a:ea typeface="ＭＳ Ｐゴシック" charset="-128"/>
                        </a:rPr>
                        <a:t>Forms</a:t>
                      </a:r>
                      <a:r>
                        <a:rPr kumimoji="0" lang="fr-BE" sz="1400" b="1" i="0" u="none" strike="noStrike" cap="none" normalizeH="0" baseline="0" dirty="0" smtClean="0">
                          <a:ln>
                            <a:noFill/>
                          </a:ln>
                          <a:solidFill>
                            <a:srgbClr val="C21E52"/>
                          </a:solidFill>
                          <a:effectLst/>
                          <a:latin typeface="Century Gothic" pitchFamily="34" charset="0"/>
                          <a:ea typeface="ＭＳ Ｐゴシック" charset="-128"/>
                        </a:rPr>
                        <a:t> D</a:t>
                      </a:r>
                      <a:endParaRPr kumimoji="0" lang="en-GB" sz="1400" b="1" i="0" u="none" strike="noStrike" cap="none" normalizeH="0" baseline="0" dirty="0" smtClean="0">
                        <a:ln>
                          <a:noFill/>
                        </a:ln>
                        <a:solidFill>
                          <a:srgbClr val="C21E52"/>
                        </a:solidFill>
                        <a:effectLst/>
                        <a:latin typeface="Century Gothic" pitchFamily="34"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80000"/>
                        </a:lnSpc>
                        <a:spcBef>
                          <a:spcPct val="20000"/>
                        </a:spcBef>
                        <a:spcAft>
                          <a:spcPct val="0"/>
                        </a:spcAft>
                        <a:buClr>
                          <a:srgbClr val="C21E52"/>
                        </a:buClr>
                        <a:buSzTx/>
                        <a:buFontTx/>
                        <a:buNone/>
                        <a:tabLst/>
                      </a:pPr>
                      <a:r>
                        <a:rPr kumimoji="0" lang="en-GB" sz="1400" b="1" i="0" u="none" strike="noStrike" cap="none" normalizeH="0" baseline="0" dirty="0" smtClean="0">
                          <a:ln>
                            <a:noFill/>
                          </a:ln>
                          <a:solidFill>
                            <a:srgbClr val="C21E52"/>
                          </a:solidFill>
                          <a:effectLst/>
                          <a:latin typeface="Century Gothic" pitchFamily="34" charset="0"/>
                          <a:ea typeface="ＭＳ Ｐゴシック" charset="-128"/>
                        </a:rPr>
                        <a:t>Certificate on the financial statements </a:t>
                      </a:r>
                    </a:p>
                    <a:p>
                      <a:pPr marL="0" marR="0" lvl="0" indent="0" algn="l" defTabSz="914400" rtl="0" eaLnBrk="1" fontAlgn="base" latinLnBrk="0" hangingPunct="1">
                        <a:lnSpc>
                          <a:spcPct val="80000"/>
                        </a:lnSpc>
                        <a:spcBef>
                          <a:spcPct val="20000"/>
                        </a:spcBef>
                        <a:spcAft>
                          <a:spcPct val="0"/>
                        </a:spcAft>
                        <a:buClr>
                          <a:srgbClr val="C21E52"/>
                        </a:buClr>
                        <a:buSzTx/>
                        <a:buFontTx/>
                        <a:buNone/>
                        <a:tabLst/>
                      </a:pPr>
                      <a:endParaRPr kumimoji="0" lang="en-GB" sz="1400" b="1" i="0" u="none" strike="noStrike" cap="none" normalizeH="0" baseline="0" dirty="0" smtClean="0">
                        <a:ln>
                          <a:noFill/>
                        </a:ln>
                        <a:solidFill>
                          <a:srgbClr val="C21E52"/>
                        </a:solidFill>
                        <a:effectLst/>
                        <a:latin typeface="Century Gothic" pitchFamily="34" charset="0"/>
                        <a:ea typeface="ＭＳ Ｐゴシック" charset="-128"/>
                      </a:endParaRPr>
                    </a:p>
                    <a:p>
                      <a:pPr marL="0" marR="0" lvl="0" indent="0" algn="l" defTabSz="914400" rtl="0" eaLnBrk="1" fontAlgn="base" latinLnBrk="0" hangingPunct="1">
                        <a:lnSpc>
                          <a:spcPct val="80000"/>
                        </a:lnSpc>
                        <a:spcBef>
                          <a:spcPct val="20000"/>
                        </a:spcBef>
                        <a:spcAft>
                          <a:spcPct val="0"/>
                        </a:spcAft>
                        <a:buClr>
                          <a:srgbClr val="C21E52"/>
                        </a:buClr>
                        <a:buSzTx/>
                        <a:buFontTx/>
                        <a:buNone/>
                        <a:tabLst/>
                      </a:pPr>
                      <a:r>
                        <a:rPr kumimoji="0" lang="en-GB" sz="1400" b="1" i="1" u="none" strike="noStrike" cap="none" normalizeH="0" baseline="0" dirty="0" smtClean="0">
                          <a:ln>
                            <a:noFill/>
                          </a:ln>
                          <a:solidFill>
                            <a:srgbClr val="C21E52"/>
                          </a:solidFill>
                          <a:effectLst/>
                          <a:latin typeface="Century Gothic" pitchFamily="34" charset="0"/>
                          <a:ea typeface="ＭＳ Ｐゴシック" charset="-128"/>
                        </a:rPr>
                        <a:t>Only if a partner will requests more than </a:t>
                      </a:r>
                    </a:p>
                    <a:p>
                      <a:pPr marL="0" marR="0" lvl="0" indent="0" algn="l" defTabSz="914400" rtl="0" eaLnBrk="1" fontAlgn="base" latinLnBrk="0" hangingPunct="1">
                        <a:lnSpc>
                          <a:spcPct val="80000"/>
                        </a:lnSpc>
                        <a:spcBef>
                          <a:spcPct val="20000"/>
                        </a:spcBef>
                        <a:spcAft>
                          <a:spcPct val="0"/>
                        </a:spcAft>
                        <a:buClr>
                          <a:srgbClr val="C21E52"/>
                        </a:buClr>
                        <a:buSzTx/>
                        <a:buFontTx/>
                        <a:buNone/>
                        <a:tabLst/>
                      </a:pPr>
                      <a:r>
                        <a:rPr kumimoji="0" lang="en-GB" sz="1400" b="1" i="0" u="none" strike="noStrike" cap="none" normalizeH="0" baseline="0" dirty="0" smtClean="0">
                          <a:ln>
                            <a:noFill/>
                          </a:ln>
                          <a:solidFill>
                            <a:srgbClr val="C21E52"/>
                          </a:solidFill>
                          <a:effectLst/>
                          <a:latin typeface="Century Gothic" pitchFamily="34" charset="0"/>
                          <a:ea typeface="ＭＳ Ｐゴシック" charset="-128"/>
                        </a:rPr>
                        <a:t>€ 375 000</a:t>
                      </a:r>
                    </a:p>
                    <a:p>
                      <a:pPr marL="0" marR="0" lvl="0" indent="0" algn="l" defTabSz="914400" rtl="0" eaLnBrk="1" fontAlgn="base" latinLnBrk="0" hangingPunct="1">
                        <a:lnSpc>
                          <a:spcPct val="80000"/>
                        </a:lnSpc>
                        <a:spcBef>
                          <a:spcPct val="20000"/>
                        </a:spcBef>
                        <a:spcAft>
                          <a:spcPct val="0"/>
                        </a:spcAft>
                        <a:buClr>
                          <a:srgbClr val="C21E52"/>
                        </a:buClr>
                        <a:buSzTx/>
                        <a:buFontTx/>
                        <a:buNone/>
                        <a:tabLst/>
                      </a:pPr>
                      <a:endParaRPr kumimoji="0" lang="en-GB" sz="1400" b="1" i="0" u="none" strike="noStrike" cap="none" normalizeH="0" baseline="0" dirty="0" smtClean="0">
                        <a:ln>
                          <a:noFill/>
                        </a:ln>
                        <a:solidFill>
                          <a:srgbClr val="C21E52"/>
                        </a:solidFill>
                        <a:effectLst/>
                        <a:latin typeface="Century Gothic" pitchFamily="34"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80000"/>
                        </a:lnSpc>
                        <a:spcBef>
                          <a:spcPct val="20000"/>
                        </a:spcBef>
                        <a:spcAft>
                          <a:spcPct val="0"/>
                        </a:spcAft>
                        <a:buClr>
                          <a:srgbClr val="C21E52"/>
                        </a:buClr>
                        <a:buSzTx/>
                        <a:buFont typeface="Wingdings" pitchFamily="2" charset="2"/>
                        <a:buChar char="§"/>
                        <a:tabLst/>
                      </a:pPr>
                      <a:r>
                        <a:rPr kumimoji="0" lang="en-GB" sz="1400" b="1" i="0" u="none" strike="noStrike" cap="none" normalizeH="0" baseline="0" smtClean="0">
                          <a:ln>
                            <a:noFill/>
                          </a:ln>
                          <a:solidFill>
                            <a:srgbClr val="C21E52"/>
                          </a:solidFill>
                          <a:effectLst/>
                          <a:latin typeface="Century Gothic" pitchFamily="34" charset="0"/>
                          <a:ea typeface="ＭＳ Ｐゴシック" charset="-128"/>
                        </a:rPr>
                        <a:t> The certificate shall be submitted for claims of payments when the amount of the EU financial contribution claimed by a beneficiary as a reimbursement of costs is equal to or exceeds                          € 375 000, when cumulated with all previous payments for which the certificate has not been submitted</a:t>
                      </a:r>
                    </a:p>
                    <a:p>
                      <a:pPr marL="0" marR="0" lvl="0" indent="0" algn="l" defTabSz="914400" rtl="0" eaLnBrk="1" fontAlgn="base" latinLnBrk="0" hangingPunct="1">
                        <a:lnSpc>
                          <a:spcPct val="80000"/>
                        </a:lnSpc>
                        <a:spcBef>
                          <a:spcPct val="20000"/>
                        </a:spcBef>
                        <a:spcAft>
                          <a:spcPct val="0"/>
                        </a:spcAft>
                        <a:buClr>
                          <a:srgbClr val="C21E52"/>
                        </a:buClr>
                        <a:buSzTx/>
                        <a:buFont typeface="Wingdings" pitchFamily="2" charset="2"/>
                        <a:buNone/>
                        <a:tabLst/>
                      </a:pPr>
                      <a:r>
                        <a:rPr kumimoji="0" lang="fr-BE" sz="1400" b="1" i="0" u="none" strike="noStrike" cap="none" normalizeH="0" baseline="0" smtClean="0">
                          <a:ln>
                            <a:noFill/>
                          </a:ln>
                          <a:solidFill>
                            <a:srgbClr val="C21E52"/>
                          </a:solidFill>
                          <a:effectLst/>
                          <a:latin typeface="Century Gothic" pitchFamily="34" charset="0"/>
                          <a:ea typeface="ＭＳ Ｐゴシック" charset="-128"/>
                        </a:rPr>
                        <a:t> </a:t>
                      </a:r>
                    </a:p>
                    <a:p>
                      <a:pPr marL="0" marR="0" lvl="0" indent="0" algn="l" defTabSz="914400" rtl="0" eaLnBrk="1" fontAlgn="base" latinLnBrk="0" hangingPunct="1">
                        <a:lnSpc>
                          <a:spcPct val="80000"/>
                        </a:lnSpc>
                        <a:spcBef>
                          <a:spcPct val="20000"/>
                        </a:spcBef>
                        <a:spcAft>
                          <a:spcPct val="0"/>
                        </a:spcAft>
                        <a:buClr>
                          <a:srgbClr val="C21E52"/>
                        </a:buClr>
                        <a:buSzTx/>
                        <a:buFont typeface="Wingdings" pitchFamily="2" charset="2"/>
                        <a:buChar char="§"/>
                        <a:tabLst/>
                      </a:pPr>
                      <a:r>
                        <a:rPr kumimoji="0" lang="en-GB" sz="1400" b="1" i="0" u="none" strike="noStrike" cap="none" normalizeH="0" baseline="0" smtClean="0">
                          <a:ln>
                            <a:noFill/>
                          </a:ln>
                          <a:solidFill>
                            <a:srgbClr val="C21E52"/>
                          </a:solidFill>
                          <a:effectLst/>
                          <a:latin typeface="Century Gothic" pitchFamily="34" charset="0"/>
                          <a:ea typeface="ＭＳ Ｐゴシック" charset="-128"/>
                        </a:rPr>
                        <a:t>Verified as factual by an external auditor</a:t>
                      </a:r>
                    </a:p>
                    <a:p>
                      <a:pPr marL="0" marR="0" lvl="0" indent="0" algn="l" defTabSz="914400" rtl="0" eaLnBrk="1" fontAlgn="base" latinLnBrk="0" hangingPunct="1">
                        <a:lnSpc>
                          <a:spcPct val="80000"/>
                        </a:lnSpc>
                        <a:spcBef>
                          <a:spcPct val="20000"/>
                        </a:spcBef>
                        <a:spcAft>
                          <a:spcPct val="0"/>
                        </a:spcAft>
                        <a:buClr>
                          <a:srgbClr val="C21E52"/>
                        </a:buClr>
                        <a:buSzTx/>
                        <a:buFont typeface="Wingdings" pitchFamily="2" charset="2"/>
                        <a:buChar char="§"/>
                        <a:tabLst/>
                      </a:pPr>
                      <a:endParaRPr kumimoji="0" lang="fr-BE" sz="1400" b="1" i="0" u="none" strike="noStrike" cap="none" normalizeH="0" baseline="0" smtClean="0">
                        <a:ln>
                          <a:noFill/>
                        </a:ln>
                        <a:solidFill>
                          <a:srgbClr val="C21E52"/>
                        </a:solidFill>
                        <a:effectLst/>
                        <a:latin typeface="Century Gothic" pitchFamily="34" charset="0"/>
                        <a:ea typeface="ＭＳ Ｐゴシック" charset="-128"/>
                      </a:endParaRPr>
                    </a:p>
                    <a:p>
                      <a:pPr marL="0" marR="0" lvl="0" indent="0" algn="l" defTabSz="914400" rtl="0" eaLnBrk="1" fontAlgn="base" latinLnBrk="0" hangingPunct="1">
                        <a:lnSpc>
                          <a:spcPct val="80000"/>
                        </a:lnSpc>
                        <a:spcBef>
                          <a:spcPct val="20000"/>
                        </a:spcBef>
                        <a:spcAft>
                          <a:spcPct val="0"/>
                        </a:spcAft>
                        <a:buClr>
                          <a:srgbClr val="C21E52"/>
                        </a:buClr>
                        <a:buSzTx/>
                        <a:buFont typeface="Wingdings" pitchFamily="2" charset="2"/>
                        <a:buChar char="§"/>
                        <a:tabLst/>
                      </a:pPr>
                      <a:r>
                        <a:rPr kumimoji="0" lang="fr-BE" sz="1400" b="1" i="0" u="none" strike="noStrike" cap="none" normalizeH="0" baseline="0" smtClean="0">
                          <a:ln>
                            <a:noFill/>
                          </a:ln>
                          <a:solidFill>
                            <a:srgbClr val="C21E52"/>
                          </a:solidFill>
                          <a:effectLst/>
                          <a:latin typeface="Century Gothic" pitchFamily="34" charset="0"/>
                          <a:ea typeface="ＭＳ Ｐゴシック" charset="-128"/>
                        </a:rPr>
                        <a:t> </a:t>
                      </a:r>
                      <a:r>
                        <a:rPr kumimoji="0" lang="en-GB" sz="1400" b="1" i="0" u="none" strike="noStrike" cap="none" normalizeH="0" baseline="0" smtClean="0">
                          <a:ln>
                            <a:noFill/>
                          </a:ln>
                          <a:solidFill>
                            <a:srgbClr val="C21E52"/>
                          </a:solidFill>
                          <a:effectLst/>
                          <a:latin typeface="Century Gothic" pitchFamily="34" charset="0"/>
                          <a:ea typeface="ＭＳ Ｐゴシック" charset="-128"/>
                        </a:rPr>
                        <a:t>Public bodies, secondary and higher education establishments and research organisations may opt for a competent public officer to provide their certificate on the financial statements and on the methodology.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2924175">
                <a:tc>
                  <a:txBody>
                    <a:bodyPr/>
                    <a:lstStyle/>
                    <a:p>
                      <a:pPr marL="0" marR="0" lvl="0" indent="0" algn="ctr" defTabSz="914400" rtl="0" eaLnBrk="1" fontAlgn="base" latinLnBrk="0" hangingPunct="1">
                        <a:lnSpc>
                          <a:spcPct val="80000"/>
                        </a:lnSpc>
                        <a:spcBef>
                          <a:spcPct val="20000"/>
                        </a:spcBef>
                        <a:spcAft>
                          <a:spcPct val="0"/>
                        </a:spcAft>
                        <a:buClrTx/>
                        <a:buSzTx/>
                        <a:buFontTx/>
                        <a:buNone/>
                        <a:tabLst/>
                      </a:pPr>
                      <a:endParaRPr kumimoji="0" lang="en-US" sz="1400" b="1" i="0" u="none" strike="noStrike" cap="none" normalizeH="0" baseline="0" smtClean="0">
                        <a:ln>
                          <a:noFill/>
                        </a:ln>
                        <a:solidFill>
                          <a:srgbClr val="4D4D4D"/>
                        </a:solidFill>
                        <a:effectLst/>
                        <a:latin typeface="Century Gothic" pitchFamily="34" charset="0"/>
                        <a:ea typeface="ＭＳ Ｐゴシック"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80000"/>
                        </a:lnSpc>
                        <a:spcBef>
                          <a:spcPct val="20000"/>
                        </a:spcBef>
                        <a:spcAft>
                          <a:spcPct val="0"/>
                        </a:spcAft>
                        <a:buClrTx/>
                        <a:buSzTx/>
                        <a:buFontTx/>
                        <a:buNone/>
                        <a:tabLst/>
                      </a:pPr>
                      <a:r>
                        <a:rPr kumimoji="0" lang="fr-BE" sz="1500" b="0" i="0" u="none" strike="noStrike" cap="none" normalizeH="0" baseline="0" smtClean="0">
                          <a:ln>
                            <a:noFill/>
                          </a:ln>
                          <a:solidFill>
                            <a:srgbClr val="4D4D4D"/>
                          </a:solidFill>
                          <a:effectLst/>
                          <a:latin typeface="Arial" charset="0"/>
                          <a:ea typeface="ＭＳ Ｐゴシック" charset="-128"/>
                        </a:rPr>
                        <a:t>Forms E</a:t>
                      </a:r>
                      <a:endParaRPr kumimoji="0" lang="en-GB" sz="1500" b="0" i="0" u="none" strike="noStrike" cap="none" normalizeH="0" baseline="0" smtClean="0">
                        <a:ln>
                          <a:noFill/>
                        </a:ln>
                        <a:solidFill>
                          <a:srgbClr val="4D4D4D"/>
                        </a:solidFill>
                        <a:effectLst/>
                        <a:latin typeface="Arial"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80000"/>
                        </a:lnSpc>
                        <a:spcBef>
                          <a:spcPct val="20000"/>
                        </a:spcBef>
                        <a:spcAft>
                          <a:spcPct val="0"/>
                        </a:spcAft>
                        <a:buClr>
                          <a:srgbClr val="C21E52"/>
                        </a:buClr>
                        <a:buSzTx/>
                        <a:buFontTx/>
                        <a:buNone/>
                        <a:tabLst/>
                      </a:pPr>
                      <a:r>
                        <a:rPr kumimoji="0" lang="en-GB" sz="1400" b="1" i="0" u="none" strike="noStrike" cap="none" normalizeH="0" baseline="0" smtClean="0">
                          <a:ln>
                            <a:noFill/>
                          </a:ln>
                          <a:solidFill>
                            <a:srgbClr val="C21E52"/>
                          </a:solidFill>
                          <a:effectLst/>
                          <a:latin typeface="Century Gothic" pitchFamily="34" charset="0"/>
                          <a:ea typeface="ＭＳ Ｐゴシック" charset="-128"/>
                        </a:rPr>
                        <a:t>Certificate of the methodology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80000"/>
                        </a:lnSpc>
                        <a:spcBef>
                          <a:spcPct val="20000"/>
                        </a:spcBef>
                        <a:spcAft>
                          <a:spcPct val="0"/>
                        </a:spcAft>
                        <a:buClr>
                          <a:srgbClr val="C21E52"/>
                        </a:buClr>
                        <a:buSzTx/>
                        <a:buFont typeface="Wingdings" pitchFamily="2" charset="2"/>
                        <a:buChar char="§"/>
                        <a:tabLst/>
                      </a:pPr>
                      <a:r>
                        <a:rPr kumimoji="0" lang="en-GB" sz="1400" b="1" i="0" u="none" strike="noStrike" cap="none" normalizeH="0" baseline="0" dirty="0" smtClean="0">
                          <a:ln>
                            <a:noFill/>
                          </a:ln>
                          <a:solidFill>
                            <a:srgbClr val="C21E52"/>
                          </a:solidFill>
                          <a:effectLst/>
                          <a:latin typeface="Century Gothic" pitchFamily="34" charset="0"/>
                          <a:ea typeface="ＭＳ Ｐゴシック" charset="-128"/>
                        </a:rPr>
                        <a:t> Optional, suitable especially for beneficiaries with multiple participations in FP7</a:t>
                      </a:r>
                    </a:p>
                    <a:p>
                      <a:pPr marL="0" marR="0" lvl="0" indent="0" algn="l" defTabSz="914400" rtl="0" eaLnBrk="1" fontAlgn="base" latinLnBrk="0" hangingPunct="1">
                        <a:lnSpc>
                          <a:spcPct val="80000"/>
                        </a:lnSpc>
                        <a:spcBef>
                          <a:spcPct val="20000"/>
                        </a:spcBef>
                        <a:spcAft>
                          <a:spcPct val="0"/>
                        </a:spcAft>
                        <a:buClr>
                          <a:srgbClr val="C21E52"/>
                        </a:buClr>
                        <a:buSzTx/>
                        <a:buFont typeface="Wingdings" pitchFamily="2" charset="2"/>
                        <a:buChar char="§"/>
                        <a:tabLst/>
                      </a:pPr>
                      <a:r>
                        <a:rPr kumimoji="0" lang="en-GB" sz="1400" b="1" i="0" u="none" strike="noStrike" cap="none" normalizeH="0" baseline="0" dirty="0" smtClean="0">
                          <a:ln>
                            <a:noFill/>
                          </a:ln>
                          <a:solidFill>
                            <a:srgbClr val="C21E52"/>
                          </a:solidFill>
                          <a:effectLst/>
                          <a:latin typeface="Century Gothic" pitchFamily="34" charset="0"/>
                          <a:ea typeface="ＭＳ Ｐゴシック" charset="-128"/>
                        </a:rPr>
                        <a:t> Beneficiary may request to opt for this certificate on the methodology for the calculation of costs, which it uses to prepare its cost claims with regard to both personnel and indirect costs</a:t>
                      </a:r>
                    </a:p>
                    <a:p>
                      <a:pPr marL="0" marR="0" lvl="0" indent="0" algn="l" defTabSz="914400" rtl="0" eaLnBrk="1" fontAlgn="base" latinLnBrk="0" hangingPunct="1">
                        <a:lnSpc>
                          <a:spcPct val="80000"/>
                        </a:lnSpc>
                        <a:spcBef>
                          <a:spcPct val="20000"/>
                        </a:spcBef>
                        <a:spcAft>
                          <a:spcPct val="0"/>
                        </a:spcAft>
                        <a:buClr>
                          <a:srgbClr val="C21E52"/>
                        </a:buClr>
                        <a:buSzTx/>
                        <a:buFont typeface="Wingdings" pitchFamily="2" charset="2"/>
                        <a:buChar char="§"/>
                        <a:tabLst/>
                      </a:pPr>
                      <a:r>
                        <a:rPr kumimoji="0" lang="en-GB" sz="1400" b="1" i="0" u="none" strike="noStrike" cap="none" normalizeH="0" baseline="0" dirty="0" smtClean="0">
                          <a:ln>
                            <a:noFill/>
                          </a:ln>
                          <a:solidFill>
                            <a:srgbClr val="C21E52"/>
                          </a:solidFill>
                          <a:effectLst/>
                          <a:latin typeface="Century Gothic" pitchFamily="34" charset="0"/>
                          <a:ea typeface="ＭＳ Ｐゴシック" charset="-128"/>
                        </a:rPr>
                        <a:t> This certificate must be forwarded in the form of a detailed description verified as factual by its external auditor </a:t>
                      </a:r>
                    </a:p>
                    <a:p>
                      <a:pPr marL="0" marR="0" lvl="0" indent="0" algn="l" defTabSz="914400" rtl="0" eaLnBrk="1" fontAlgn="base" latinLnBrk="0" hangingPunct="1">
                        <a:lnSpc>
                          <a:spcPct val="80000"/>
                        </a:lnSpc>
                        <a:spcBef>
                          <a:spcPct val="20000"/>
                        </a:spcBef>
                        <a:spcAft>
                          <a:spcPct val="0"/>
                        </a:spcAft>
                        <a:buClr>
                          <a:srgbClr val="C21E52"/>
                        </a:buClr>
                        <a:buSzTx/>
                        <a:buFont typeface="Wingdings" pitchFamily="2" charset="2"/>
                        <a:buChar char="§"/>
                        <a:tabLst/>
                      </a:pPr>
                      <a:r>
                        <a:rPr kumimoji="0" lang="en-GB" sz="1400" b="1" i="0" u="none" strike="noStrike" cap="none" normalizeH="0" baseline="0" dirty="0" smtClean="0">
                          <a:ln>
                            <a:noFill/>
                          </a:ln>
                          <a:solidFill>
                            <a:srgbClr val="C21E52"/>
                          </a:solidFill>
                          <a:effectLst/>
                          <a:latin typeface="Century Gothic" pitchFamily="34" charset="0"/>
                          <a:ea typeface="ＭＳ Ｐゴシック" charset="-128"/>
                        </a:rPr>
                        <a:t> When this certificate is accepted, the requirement to provide certificates on the financial statements for claims of interim payments shall be waived</a:t>
                      </a:r>
                    </a:p>
                    <a:p>
                      <a:pPr marL="0" marR="0" lvl="0" indent="0" algn="l" defTabSz="914400" rtl="0" eaLnBrk="1" fontAlgn="base" latinLnBrk="0" hangingPunct="1">
                        <a:lnSpc>
                          <a:spcPct val="80000"/>
                        </a:lnSpc>
                        <a:spcBef>
                          <a:spcPct val="20000"/>
                        </a:spcBef>
                        <a:spcAft>
                          <a:spcPct val="0"/>
                        </a:spcAft>
                        <a:buClr>
                          <a:srgbClr val="C21E52"/>
                        </a:buClr>
                        <a:buSzTx/>
                        <a:buFont typeface="Wingdings" pitchFamily="2" charset="2"/>
                        <a:buChar char="§"/>
                        <a:tabLst/>
                      </a:pPr>
                      <a:r>
                        <a:rPr kumimoji="0" lang="en-GB" sz="1400" b="1" i="0" u="none" strike="noStrike" cap="none" normalizeH="0" baseline="0" dirty="0" smtClean="0">
                          <a:ln>
                            <a:noFill/>
                          </a:ln>
                          <a:solidFill>
                            <a:srgbClr val="C21E52"/>
                          </a:solidFill>
                          <a:effectLst/>
                          <a:latin typeface="Century Gothic" pitchFamily="34" charset="0"/>
                          <a:ea typeface="ＭＳ Ｐゴシック" charset="-128"/>
                        </a:rPr>
                        <a:t> Details and advantages explained in </a:t>
                      </a:r>
                      <a:r>
                        <a:rPr kumimoji="0" lang="en-GB" sz="1400" b="1" i="1" u="none" strike="noStrike" cap="none" normalizeH="0" baseline="0" dirty="0" smtClean="0">
                          <a:ln>
                            <a:noFill/>
                          </a:ln>
                          <a:solidFill>
                            <a:srgbClr val="C21E52"/>
                          </a:solidFill>
                          <a:effectLst/>
                          <a:latin typeface="Century Gothic" pitchFamily="34" charset="0"/>
                          <a:ea typeface="ＭＳ Ｐゴシック" charset="-128"/>
                          <a:hlinkClick r:id="rId2"/>
                        </a:rPr>
                        <a:t>'Guidance Notes on Audit Certification</a:t>
                      </a:r>
                      <a:r>
                        <a:rPr kumimoji="0" lang="en-GB" sz="1400" b="1" i="0" u="none" strike="noStrike" cap="none" normalizeH="0" baseline="0" dirty="0" smtClean="0">
                          <a:ln>
                            <a:noFill/>
                          </a:ln>
                          <a:solidFill>
                            <a:srgbClr val="C21E52"/>
                          </a:solidFill>
                          <a:effectLst/>
                          <a:latin typeface="Century Gothic" pitchFamily="34" charset="0"/>
                          <a:ea typeface="ＭＳ Ｐゴシック" charset="-128"/>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r>
            </a:tbl>
          </a:graphicData>
        </a:graphic>
      </p:graphicFrame>
    </p:spTree>
    <p:extLst>
      <p:ext uri="{BB962C8B-B14F-4D97-AF65-F5344CB8AC3E}">
        <p14:creationId xmlns:p14="http://schemas.microsoft.com/office/powerpoint/2010/main" val="2791847908"/>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de_Master">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LongProperties xmlns="http://schemas.microsoft.com/office/2006/metadata/longProperties"/>
</file>

<file path=customXml/item3.xml><?xml version="1.0" encoding="utf-8"?>
<p:properties xmlns:p="http://schemas.microsoft.com/office/2006/metadata/properties" xmlns:xsi="http://www.w3.org/2001/XMLSchema-instance" xmlns:pc="http://schemas.microsoft.com/office/infopath/2007/PartnerControls">
  <documentManagement>
    <Language xmlns="http://schemas.microsoft.com/sharepoint/v3">English</Language>
    <PublishingExpirationDate xmlns="http://schemas.microsoft.com/sharepoint/v3" xsi:nil="true"/>
    <RoutingRuleDescription xmlns="http://schemas.microsoft.com/sharepoint/v3">rea_space.ppt</RoutingRuleDescription>
    <PublishingStartDate xmlns="http://schemas.microsoft.com/sharepoint/v3" xsi:nil="true"/>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36BC533244672642B0486ECD0B5AD924" ma:contentTypeVersion="5" ma:contentTypeDescription="Create a new document." ma:contentTypeScope="" ma:versionID="afccbd380ca890eece161219b3caccc8">
  <xsd:schema xmlns:xsd="http://www.w3.org/2001/XMLSchema" xmlns:xs="http://www.w3.org/2001/XMLSchema" xmlns:p="http://schemas.microsoft.com/office/2006/metadata/properties" xmlns:ns1="http://schemas.microsoft.com/sharepoint/v3" targetNamespace="http://schemas.microsoft.com/office/2006/metadata/properties" ma:root="true" ma:fieldsID="a47be73c3e3769bd5753b07a635e5765" ns1:_="">
    <xsd:import namespace="http://schemas.microsoft.com/sharepoint/v3"/>
    <xsd:element name="properties">
      <xsd:complexType>
        <xsd:sequence>
          <xsd:element name="documentManagement">
            <xsd:complexType>
              <xsd:all>
                <xsd:element ref="ns1:PublishingStartDate" minOccurs="0"/>
                <xsd:element ref="ns1:PublishingExpirationDate" minOccurs="0"/>
                <xsd:element ref="ns1:RoutingRuleDescription"/>
                <xsd:element ref="ns1:Languag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element name="RoutingRuleDescription" ma:index="11" ma:displayName="Description" ma:internalName="RoutingRuleDescription">
      <xsd:simpleType>
        <xsd:restriction base="dms:Text">
          <xsd:maxLength value="255"/>
        </xsd:restriction>
      </xsd:simpleType>
    </xsd:element>
    <xsd:element name="Language" ma:index="13" nillable="true" ma:displayName="Language" ma:default="English" ma:internalName="Language">
      <xsd:simpleType>
        <xsd:union memberTypes="dms:Text">
          <xsd:simpleType>
            <xsd:restriction base="dms:Choice">
              <xsd:enumeration value="Arabic (Saudi Arabia)"/>
              <xsd:enumeration value="Bulgarian (Bulgaria)"/>
              <xsd:enumeration value="Chinese (Hong Kong S.A.R.)"/>
              <xsd:enumeration value="Chinese (People's Republic of China)"/>
              <xsd:enumeration value="Chinese (Taiwan)"/>
              <xsd:enumeration value="Croatian (Croatia)"/>
              <xsd:enumeration value="Czech (Czech Republic)"/>
              <xsd:enumeration value="Danish (Denmark)"/>
              <xsd:enumeration value="Dutch (Netherlands)"/>
              <xsd:enumeration value="English"/>
              <xsd:enumeration value="Estonian (Estonia)"/>
              <xsd:enumeration value="Finnish (Finland)"/>
              <xsd:enumeration value="French (France)"/>
              <xsd:enumeration value="German (Germany)"/>
              <xsd:enumeration value="Greek (Greece)"/>
              <xsd:enumeration value="Hebrew (Israel)"/>
              <xsd:enumeration value="Hindi (India)"/>
              <xsd:enumeration value="Hungarian (Hungary)"/>
              <xsd:enumeration value="Indonesian (Indonesia)"/>
              <xsd:enumeration value="Italian (Italy)"/>
              <xsd:enumeration value="Japanese (Japan)"/>
              <xsd:enumeration value="Korean (Korea)"/>
              <xsd:enumeration value="Latvian (Latvia)"/>
              <xsd:enumeration value="Lithuanian (Lithuania)"/>
              <xsd:enumeration value="Malay (Malaysia)"/>
              <xsd:enumeration value="Norwegian (Bokmal) (Norway)"/>
              <xsd:enumeration value="Polish (Poland)"/>
              <xsd:enumeration value="Portuguese (Brazil)"/>
              <xsd:enumeration value="Portuguese (Portugal)"/>
              <xsd:enumeration value="Romanian (Romania)"/>
              <xsd:enumeration value="Russian (Russia)"/>
              <xsd:enumeration value="Serbian (Latin) (Serbia)"/>
              <xsd:enumeration value="Slovak (Slovakia)"/>
              <xsd:enumeration value="Slovenian (Slovenia)"/>
              <xsd:enumeration value="Spanish (Spain)"/>
              <xsd:enumeration value="Swedish (Sweden)"/>
              <xsd:enumeration value="Thai (Thailand)"/>
              <xsd:enumeration value="Turkish (Turkey)"/>
              <xsd:enumeration value="Ukrainian (Ukraine)"/>
              <xsd:enumeration value="Urdu (Islamic Republic of Pakistan)"/>
              <xsd:enumeration value="Vietnamese (Vietnam)"/>
            </xsd:restriction>
          </xsd:simpleType>
        </xsd:un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ma:index="12"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244CFCC-94BB-4CA9-9C6A-246887D7794C}">
  <ds:schemaRefs>
    <ds:schemaRef ds:uri="http://schemas.microsoft.com/sharepoint/v3/contenttype/forms"/>
  </ds:schemaRefs>
</ds:datastoreItem>
</file>

<file path=customXml/itemProps2.xml><?xml version="1.0" encoding="utf-8"?>
<ds:datastoreItem xmlns:ds="http://schemas.openxmlformats.org/officeDocument/2006/customXml" ds:itemID="{5510318E-C38E-417C-95FE-0D24DBB608B1}">
  <ds:schemaRefs>
    <ds:schemaRef ds:uri="http://schemas.microsoft.com/office/2006/metadata/longProperties"/>
  </ds:schemaRefs>
</ds:datastoreItem>
</file>

<file path=customXml/itemProps3.xml><?xml version="1.0" encoding="utf-8"?>
<ds:datastoreItem xmlns:ds="http://schemas.openxmlformats.org/officeDocument/2006/customXml" ds:itemID="{ADC29B47-4EDD-48F9-800C-B4766EECF7E8}">
  <ds:schemaRefs>
    <ds:schemaRef ds:uri="http://purl.org/dc/terms/"/>
    <ds:schemaRef ds:uri="http://purl.org/dc/dcmitype/"/>
    <ds:schemaRef ds:uri="http://purl.org/dc/elements/1.1/"/>
    <ds:schemaRef ds:uri="http://schemas.microsoft.com/office/2006/metadata/properties"/>
    <ds:schemaRef ds:uri="http://schemas.microsoft.com/sharepoint/v3"/>
    <ds:schemaRef ds:uri="http://www.w3.org/XML/1998/namespace"/>
    <ds:schemaRef ds:uri="http://schemas.microsoft.com/office/2006/documentManagement/types"/>
    <ds:schemaRef ds:uri="http://schemas.microsoft.com/office/infopath/2007/PartnerControls"/>
    <ds:schemaRef ds:uri="http://schemas.openxmlformats.org/package/2006/metadata/core-properties"/>
  </ds:schemaRefs>
</ds:datastoreItem>
</file>

<file path=customXml/itemProps4.xml><?xml version="1.0" encoding="utf-8"?>
<ds:datastoreItem xmlns:ds="http://schemas.openxmlformats.org/officeDocument/2006/customXml" ds:itemID="{2A6189E9-4F38-4BBC-9569-5764DCC753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4917</TotalTime>
  <Words>2010</Words>
  <Application>Microsoft Office PowerPoint</Application>
  <PresentationFormat>On-screen Show (4:3)</PresentationFormat>
  <Paragraphs>246</Paragraphs>
  <Slides>28</Slides>
  <Notes>7</Notes>
  <HiddenSlides>1</HiddenSlides>
  <MMClips>0</MMClips>
  <ScaleCrop>false</ScaleCrop>
  <HeadingPairs>
    <vt:vector size="4" baseType="variant">
      <vt:variant>
        <vt:lpstr>Theme</vt:lpstr>
      </vt:variant>
      <vt:variant>
        <vt:i4>2</vt:i4>
      </vt:variant>
      <vt:variant>
        <vt:lpstr>Slide Titles</vt:lpstr>
      </vt:variant>
      <vt:variant>
        <vt:i4>28</vt:i4>
      </vt:variant>
    </vt:vector>
  </HeadingPairs>
  <TitlesOfParts>
    <vt:vector size="30" baseType="lpstr">
      <vt:lpstr>Slide_Master</vt:lpstr>
      <vt:lpstr>Default Design</vt:lpstr>
      <vt:lpstr>       GENIUS Kick-off meeting   </vt:lpstr>
      <vt:lpstr>REA set up and organisation  </vt:lpstr>
      <vt:lpstr>REA mission and tasks </vt:lpstr>
      <vt:lpstr>European Space Policy &amp; FP7</vt:lpstr>
      <vt:lpstr>REA and EC's role in Space Research </vt:lpstr>
      <vt:lpstr>FP7-SPACE-2013-1 evaluation results topic 2.1.01 (Exploitation of space science and exploration data)</vt:lpstr>
      <vt:lpstr>Communication with REA Project Officer </vt:lpstr>
      <vt:lpstr>PowerPoint Presentation</vt:lpstr>
      <vt:lpstr>PowerPoint Presentation</vt:lpstr>
      <vt:lpstr>Reporting and review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Submission of financial statements: FORCE</vt:lpstr>
      <vt:lpstr>Technical Project Reviews / Audits </vt:lpstr>
      <vt:lpstr>Technical Project Reviews/Audits </vt:lpstr>
      <vt:lpstr>Request for Amendments</vt:lpstr>
      <vt:lpstr>PowerPoint Presentation</vt:lpstr>
      <vt:lpstr>PowerPoint Presentation</vt:lpstr>
      <vt:lpstr>PowerPoint Presentation</vt:lpstr>
      <vt:lpstr>PowerPoint Presentation</vt:lpstr>
    </vt:vector>
  </TitlesOfParts>
  <Company>European Commission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rea_space</dc:title>
  <dc:creator>turneem</dc:creator>
  <cp:lastModifiedBy>BRANZA Traian (REA)</cp:lastModifiedBy>
  <cp:revision>252</cp:revision>
  <cp:lastPrinted>2013-11-13T16:43:18Z</cp:lastPrinted>
  <dcterms:created xsi:type="dcterms:W3CDTF">2011-10-28T10:25:18Z</dcterms:created>
  <dcterms:modified xsi:type="dcterms:W3CDTF">2013-12-03T11:20:53Z</dcterms:modified>
</cp:coreProperties>
</file>