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96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692696"/>
            <a:ext cx="8418202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GENIUS.   WP600 </a:t>
            </a:r>
            <a:r>
              <a:rPr lang="es-ES" sz="2400" b="1" dirty="0" err="1" smtClean="0"/>
              <a:t>Support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Activities</a:t>
            </a:r>
            <a:endParaRPr lang="es-ES" sz="2400" b="1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sz="2000" dirty="0" err="1" smtClean="0"/>
              <a:t>Participants</a:t>
            </a:r>
            <a:r>
              <a:rPr lang="es-ES" sz="2000" dirty="0" smtClean="0"/>
              <a:t>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err="1" smtClean="0"/>
              <a:t>University</a:t>
            </a:r>
            <a:r>
              <a:rPr lang="es-ES" dirty="0" smtClean="0"/>
              <a:t> of Barcelona:  6PM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smtClean="0"/>
              <a:t>CESCA (Center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Scientific</a:t>
            </a:r>
            <a:r>
              <a:rPr lang="es-ES" dirty="0" smtClean="0"/>
              <a:t> and </a:t>
            </a:r>
            <a:r>
              <a:rPr lang="es-ES" dirty="0" err="1" smtClean="0"/>
              <a:t>Academic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r>
              <a:rPr lang="es-ES" dirty="0" smtClean="0"/>
              <a:t> of </a:t>
            </a:r>
            <a:r>
              <a:rPr lang="es-ES" dirty="0" err="1" smtClean="0"/>
              <a:t>Catalonia</a:t>
            </a:r>
            <a:r>
              <a:rPr lang="es-ES" dirty="0" smtClean="0"/>
              <a:t>):  24PM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University</a:t>
            </a:r>
            <a:r>
              <a:rPr lang="es-ES" dirty="0" smtClean="0"/>
              <a:t> of Cambridge: 12PM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b="1" dirty="0" err="1" smtClean="0"/>
              <a:t>Objective</a:t>
            </a:r>
            <a:r>
              <a:rPr lang="es-ES" b="1" dirty="0" smtClean="0"/>
              <a:t>: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 </a:t>
            </a:r>
            <a:r>
              <a:rPr lang="es-ES" dirty="0" err="1" smtClean="0"/>
              <a:t>needed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tasks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rest</a:t>
            </a:r>
            <a:r>
              <a:rPr lang="es-ES" dirty="0" smtClean="0"/>
              <a:t> of </a:t>
            </a:r>
            <a:r>
              <a:rPr lang="es-ES" dirty="0" err="1" smtClean="0"/>
              <a:t>WPs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subpackages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r>
              <a:rPr lang="es-ES" dirty="0" smtClean="0"/>
              <a:t>610. </a:t>
            </a:r>
            <a:r>
              <a:rPr lang="es-ES" dirty="0" err="1" smtClean="0"/>
              <a:t>Technical</a:t>
            </a:r>
            <a:r>
              <a:rPr lang="es-ES" dirty="0" smtClean="0"/>
              <a:t> </a:t>
            </a:r>
            <a:r>
              <a:rPr lang="es-ES" dirty="0" err="1" smtClean="0"/>
              <a:t>coordination</a:t>
            </a:r>
            <a:r>
              <a:rPr lang="es-ES" dirty="0" smtClean="0"/>
              <a:t>: </a:t>
            </a:r>
            <a:r>
              <a:rPr lang="es-ES" dirty="0" err="1" smtClean="0"/>
              <a:t>collaboration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Genius</a:t>
            </a:r>
            <a:r>
              <a:rPr lang="es-ES" dirty="0" smtClean="0"/>
              <a:t> </a:t>
            </a:r>
            <a:r>
              <a:rPr lang="es-ES" dirty="0" err="1" smtClean="0"/>
              <a:t>Exec</a:t>
            </a:r>
            <a:r>
              <a:rPr lang="es-ES" dirty="0" smtClean="0"/>
              <a:t> </a:t>
            </a:r>
            <a:r>
              <a:rPr lang="es-ES" dirty="0" err="1" smtClean="0"/>
              <a:t>Board</a:t>
            </a:r>
            <a:r>
              <a:rPr lang="es-ES" dirty="0" smtClean="0"/>
              <a:t> (1 UB)</a:t>
            </a:r>
          </a:p>
          <a:p>
            <a:r>
              <a:rPr lang="es-ES" dirty="0" smtClean="0"/>
              <a:t>620. </a:t>
            </a:r>
            <a:r>
              <a:rPr lang="es-ES" dirty="0" err="1" smtClean="0"/>
              <a:t>Simulated</a:t>
            </a:r>
            <a:r>
              <a:rPr lang="es-ES" dirty="0" smtClean="0"/>
              <a:t> catalogue data (12 CESCA + 5 UB)</a:t>
            </a:r>
          </a:p>
          <a:p>
            <a:r>
              <a:rPr lang="es-ES" dirty="0" smtClean="0"/>
              <a:t>630.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alerts</a:t>
            </a:r>
            <a:r>
              <a:rPr lang="es-ES" dirty="0" smtClean="0"/>
              <a:t> </a:t>
            </a:r>
            <a:r>
              <a:rPr lang="es-ES" dirty="0" err="1" smtClean="0"/>
              <a:t>testbed</a:t>
            </a:r>
            <a:r>
              <a:rPr lang="es-ES" dirty="0" smtClean="0"/>
              <a:t> (12 UCAM)</a:t>
            </a:r>
          </a:p>
          <a:p>
            <a:r>
              <a:rPr lang="es-ES" dirty="0" smtClean="0"/>
              <a:t>640.  </a:t>
            </a:r>
            <a:r>
              <a:rPr lang="es-ES" dirty="0" err="1" smtClean="0"/>
              <a:t>Community</a:t>
            </a:r>
            <a:r>
              <a:rPr lang="es-ES" dirty="0" smtClean="0"/>
              <a:t> portal </a:t>
            </a:r>
            <a:r>
              <a:rPr lang="es-ES" dirty="0" err="1" smtClean="0"/>
              <a:t>infrastructure</a:t>
            </a:r>
            <a:r>
              <a:rPr lang="es-ES" dirty="0" smtClean="0"/>
              <a:t> (12 CESCA)</a:t>
            </a:r>
            <a:endParaRPr lang="es-ES" dirty="0"/>
          </a:p>
          <a:p>
            <a:r>
              <a:rPr lang="es-ES" dirty="0" smtClean="0"/>
              <a:t> </a:t>
            </a:r>
            <a:endParaRPr lang="es-ES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6157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620. </a:t>
            </a:r>
            <a:r>
              <a:rPr lang="es-ES" b="1" dirty="0" err="1"/>
              <a:t>Simulated</a:t>
            </a:r>
            <a:r>
              <a:rPr lang="es-ES" b="1" dirty="0"/>
              <a:t> catalogue </a:t>
            </a:r>
            <a:r>
              <a:rPr lang="es-ES" b="1" dirty="0" smtClean="0"/>
              <a:t>data </a:t>
            </a:r>
            <a:r>
              <a:rPr lang="es-ES" dirty="0" smtClean="0"/>
              <a:t>(more </a:t>
            </a:r>
            <a:r>
              <a:rPr lang="es-ES" dirty="0" err="1" smtClean="0"/>
              <a:t>details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F. </a:t>
            </a:r>
            <a:r>
              <a:rPr lang="es-ES" dirty="0" err="1" smtClean="0"/>
              <a:t>Julbe</a:t>
            </a:r>
            <a:r>
              <a:rPr lang="es-ES" dirty="0" smtClean="0"/>
              <a:t>) </a:t>
            </a:r>
            <a:endParaRPr lang="es-ES" b="1" dirty="0" smtClean="0"/>
          </a:p>
          <a:p>
            <a:endParaRPr lang="es-ES" dirty="0"/>
          </a:p>
          <a:p>
            <a:r>
              <a:rPr lang="es-ES" dirty="0" err="1" smtClean="0"/>
              <a:t>Provision</a:t>
            </a:r>
            <a:r>
              <a:rPr lang="es-ES" dirty="0" smtClean="0"/>
              <a:t> of </a:t>
            </a:r>
            <a:r>
              <a:rPr lang="es-ES" dirty="0" err="1" smtClean="0"/>
              <a:t>simulated</a:t>
            </a:r>
            <a:r>
              <a:rPr lang="es-ES" dirty="0" smtClean="0"/>
              <a:t> catalogues 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database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realistic</a:t>
            </a:r>
            <a:r>
              <a:rPr lang="es-ES" dirty="0" smtClean="0"/>
              <a:t> data </a:t>
            </a:r>
            <a:r>
              <a:rPr lang="es-ES" dirty="0" err="1" smtClean="0"/>
              <a:t>allowing</a:t>
            </a:r>
            <a:r>
              <a:rPr lang="es-ES" dirty="0" smtClean="0"/>
              <a:t> </a:t>
            </a:r>
            <a:endParaRPr lang="es-ES" dirty="0"/>
          </a:p>
          <a:p>
            <a:r>
              <a:rPr lang="es-ES" dirty="0" err="1"/>
              <a:t>t</a:t>
            </a:r>
            <a:r>
              <a:rPr lang="es-ES" dirty="0" err="1" smtClean="0"/>
              <a:t>esting</a:t>
            </a:r>
            <a:r>
              <a:rPr lang="es-ES" dirty="0" smtClean="0"/>
              <a:t>  and </a:t>
            </a:r>
            <a:r>
              <a:rPr lang="es-ES" dirty="0" err="1" smtClean="0"/>
              <a:t>development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archive </a:t>
            </a:r>
            <a:r>
              <a:rPr lang="es-ES" dirty="0" err="1" smtClean="0"/>
              <a:t>prototype</a:t>
            </a:r>
            <a:r>
              <a:rPr lang="es-ES" dirty="0" smtClean="0"/>
              <a:t> and </a:t>
            </a:r>
            <a:r>
              <a:rPr lang="es-ES" dirty="0" err="1" smtClean="0"/>
              <a:t>tools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Simulations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be </a:t>
            </a:r>
            <a:r>
              <a:rPr lang="es-ES" dirty="0" err="1" smtClean="0"/>
              <a:t>generated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Gaia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Generator</a:t>
            </a:r>
            <a:r>
              <a:rPr lang="es-ES" dirty="0" smtClean="0"/>
              <a:t> (GOG) (</a:t>
            </a:r>
            <a:r>
              <a:rPr lang="es-ES" dirty="0" err="1" smtClean="0"/>
              <a:t>developed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DPAC’s</a:t>
            </a:r>
            <a:r>
              <a:rPr lang="es-ES" dirty="0" smtClean="0"/>
              <a:t> CU2)</a:t>
            </a:r>
          </a:p>
          <a:p>
            <a:endParaRPr lang="es-ES" dirty="0"/>
          </a:p>
          <a:p>
            <a:r>
              <a:rPr lang="es-ES" dirty="0" smtClean="0"/>
              <a:t>GOG </a:t>
            </a:r>
            <a:r>
              <a:rPr lang="es-ES" dirty="0" err="1" smtClean="0"/>
              <a:t>will</a:t>
            </a:r>
            <a:r>
              <a:rPr lang="es-ES" dirty="0" smtClean="0"/>
              <a:t> be </a:t>
            </a:r>
            <a:r>
              <a:rPr lang="es-ES" dirty="0" err="1" smtClean="0"/>
              <a:t>run</a:t>
            </a:r>
            <a:r>
              <a:rPr lang="es-ES" dirty="0" smtClean="0"/>
              <a:t> at HPC </a:t>
            </a:r>
            <a:r>
              <a:rPr lang="es-ES" dirty="0" err="1" smtClean="0"/>
              <a:t>facilities</a:t>
            </a:r>
            <a:r>
              <a:rPr lang="es-ES" dirty="0" smtClean="0"/>
              <a:t> at CESCA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provides</a:t>
            </a:r>
            <a:r>
              <a:rPr lang="es-ES" dirty="0" smtClean="0"/>
              <a:t> </a:t>
            </a:r>
            <a:r>
              <a:rPr lang="es-ES" dirty="0" err="1" smtClean="0"/>
              <a:t>technical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deliveries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/>
              <a:t> </a:t>
            </a:r>
            <a:r>
              <a:rPr lang="es-ES" dirty="0" smtClean="0"/>
              <a:t>full </a:t>
            </a:r>
            <a:r>
              <a:rPr lang="es-ES" dirty="0" err="1" smtClean="0"/>
              <a:t>simulated</a:t>
            </a:r>
            <a:r>
              <a:rPr lang="es-ES" dirty="0" smtClean="0"/>
              <a:t> catalogue are </a:t>
            </a:r>
            <a:r>
              <a:rPr lang="es-ES" dirty="0" err="1" smtClean="0"/>
              <a:t>expected</a:t>
            </a:r>
            <a:r>
              <a:rPr lang="es-ES" dirty="0" smtClean="0"/>
              <a:t> +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smaller</a:t>
            </a:r>
            <a:r>
              <a:rPr lang="es-ES" dirty="0" smtClean="0"/>
              <a:t> </a:t>
            </a:r>
            <a:r>
              <a:rPr lang="es-ES" dirty="0" err="1" smtClean="0"/>
              <a:t>tests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be </a:t>
            </a:r>
            <a:r>
              <a:rPr lang="es-ES" dirty="0" err="1" smtClean="0"/>
              <a:t>provided</a:t>
            </a:r>
            <a:r>
              <a:rPr lang="es-ES" dirty="0" smtClean="0"/>
              <a:t>,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request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  </a:t>
            </a:r>
            <a:endParaRPr lang="es-ES" dirty="0"/>
          </a:p>
          <a:p>
            <a:endParaRPr lang="es-ES" b="1" dirty="0"/>
          </a:p>
          <a:p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482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-27384"/>
            <a:ext cx="8352928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r>
              <a:rPr lang="es-ES" dirty="0" smtClean="0"/>
              <a:t>  </a:t>
            </a:r>
            <a:endParaRPr lang="es-ES" dirty="0"/>
          </a:p>
          <a:p>
            <a:r>
              <a:rPr lang="es-ES" dirty="0"/>
              <a:t>630.</a:t>
            </a:r>
            <a:r>
              <a:rPr lang="es-ES" b="1" dirty="0"/>
              <a:t> </a:t>
            </a:r>
            <a:r>
              <a:rPr lang="es-ES" b="1" dirty="0" err="1"/>
              <a:t>Science</a:t>
            </a:r>
            <a:r>
              <a:rPr lang="es-ES" b="1" dirty="0"/>
              <a:t> </a:t>
            </a:r>
            <a:r>
              <a:rPr lang="es-ES" b="1" dirty="0" err="1"/>
              <a:t>alerts</a:t>
            </a:r>
            <a:r>
              <a:rPr lang="es-ES" b="1" dirty="0"/>
              <a:t> </a:t>
            </a:r>
            <a:r>
              <a:rPr lang="es-ES" b="1" dirty="0" err="1" smtClean="0"/>
              <a:t>testbed</a:t>
            </a:r>
            <a:r>
              <a:rPr lang="es-ES" b="1" dirty="0" smtClean="0"/>
              <a:t> </a:t>
            </a:r>
            <a:r>
              <a:rPr lang="es-ES" dirty="0" smtClean="0"/>
              <a:t>(lead </a:t>
            </a:r>
            <a:r>
              <a:rPr lang="es-ES" dirty="0" err="1" smtClean="0"/>
              <a:t>by</a:t>
            </a:r>
            <a:r>
              <a:rPr lang="es-ES" dirty="0" smtClean="0"/>
              <a:t> N. </a:t>
            </a:r>
            <a:r>
              <a:rPr lang="es-ES" dirty="0" err="1" smtClean="0"/>
              <a:t>Walton</a:t>
            </a:r>
            <a:r>
              <a:rPr lang="es-ES" dirty="0" smtClean="0"/>
              <a:t>)</a:t>
            </a:r>
          </a:p>
          <a:p>
            <a:endParaRPr lang="es-ES" dirty="0"/>
          </a:p>
          <a:p>
            <a:r>
              <a:rPr lang="es-ES" dirty="0" err="1" smtClean="0"/>
              <a:t>Gaia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alerts</a:t>
            </a:r>
            <a:r>
              <a:rPr lang="es-ES" dirty="0" smtClean="0"/>
              <a:t> </a:t>
            </a:r>
            <a:r>
              <a:rPr lang="es-ES" dirty="0" err="1" smtClean="0"/>
              <a:t>processing</a:t>
            </a:r>
            <a:r>
              <a:rPr lang="es-ES" dirty="0" smtClean="0"/>
              <a:t> </a:t>
            </a:r>
            <a:r>
              <a:rPr lang="es-ES" dirty="0" err="1" smtClean="0"/>
              <a:t>carried</a:t>
            </a:r>
            <a:r>
              <a:rPr lang="es-ES" dirty="0" smtClean="0"/>
              <a:t> at Cambridge (DPCI). </a:t>
            </a:r>
            <a:r>
              <a:rPr lang="es-ES" dirty="0" err="1" smtClean="0"/>
              <a:t>Alerts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reach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community</a:t>
            </a:r>
            <a:r>
              <a:rPr lang="es-ES" dirty="0" smtClean="0"/>
              <a:t> as </a:t>
            </a:r>
            <a:r>
              <a:rPr lang="es-ES" dirty="0" err="1" smtClean="0"/>
              <a:t>soon</a:t>
            </a:r>
            <a:r>
              <a:rPr lang="es-ES" dirty="0" smtClean="0"/>
              <a:t> as </a:t>
            </a:r>
            <a:r>
              <a:rPr lang="es-ES" dirty="0" err="1" smtClean="0"/>
              <a:t>possible</a:t>
            </a:r>
            <a:r>
              <a:rPr lang="es-ES" dirty="0" smtClean="0"/>
              <a:t>. </a:t>
            </a:r>
          </a:p>
          <a:p>
            <a:endParaRPr lang="es-ES" dirty="0"/>
          </a:p>
          <a:p>
            <a:r>
              <a:rPr lang="es-ES" dirty="0" err="1" smtClean="0"/>
              <a:t>The</a:t>
            </a:r>
            <a:r>
              <a:rPr lang="es-ES" dirty="0" smtClean="0"/>
              <a:t> WP </a:t>
            </a:r>
            <a:r>
              <a:rPr lang="es-ES" dirty="0" err="1" smtClean="0"/>
              <a:t>will</a:t>
            </a:r>
            <a:r>
              <a:rPr lang="es-ES" dirty="0" smtClean="0"/>
              <a:t> be in </a:t>
            </a:r>
            <a:r>
              <a:rPr lang="es-ES" dirty="0" err="1" smtClean="0"/>
              <a:t>charge</a:t>
            </a:r>
            <a:r>
              <a:rPr lang="es-ES" dirty="0" smtClean="0"/>
              <a:t> of </a:t>
            </a:r>
            <a:r>
              <a:rPr lang="es-ES" dirty="0" err="1" smtClean="0"/>
              <a:t>developping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interfaces </a:t>
            </a:r>
            <a:r>
              <a:rPr lang="es-ES" dirty="0" err="1" smtClean="0"/>
              <a:t>required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connect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alert</a:t>
            </a:r>
            <a:r>
              <a:rPr lang="es-ES" dirty="0" smtClean="0"/>
              <a:t> </a:t>
            </a:r>
            <a:r>
              <a:rPr lang="es-ES" dirty="0" err="1" smtClean="0"/>
              <a:t>processing</a:t>
            </a:r>
            <a:r>
              <a:rPr lang="es-ES" dirty="0" smtClean="0"/>
              <a:t> (</a:t>
            </a:r>
            <a:r>
              <a:rPr lang="es-ES" dirty="0" err="1" smtClean="0"/>
              <a:t>including</a:t>
            </a:r>
            <a:r>
              <a:rPr lang="es-ES" dirty="0" smtClean="0"/>
              <a:t> </a:t>
            </a:r>
            <a:r>
              <a:rPr lang="es-ES" dirty="0" err="1" smtClean="0"/>
              <a:t>classification</a:t>
            </a:r>
            <a:r>
              <a:rPr lang="es-ES" dirty="0" smtClean="0"/>
              <a:t> </a:t>
            </a:r>
            <a:r>
              <a:rPr lang="es-ES" dirty="0" err="1" smtClean="0"/>
              <a:t>etc</a:t>
            </a:r>
            <a:r>
              <a:rPr lang="es-ES" dirty="0" smtClean="0"/>
              <a:t>)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main</a:t>
            </a:r>
            <a:r>
              <a:rPr lang="es-ES" dirty="0" smtClean="0"/>
              <a:t> </a:t>
            </a:r>
            <a:r>
              <a:rPr lang="es-ES" dirty="0" err="1" smtClean="0"/>
              <a:t>Gaia</a:t>
            </a:r>
            <a:r>
              <a:rPr lang="es-ES" dirty="0" smtClean="0"/>
              <a:t> </a:t>
            </a:r>
            <a:r>
              <a:rPr lang="es-ES" dirty="0" err="1" smtClean="0"/>
              <a:t>processing</a:t>
            </a:r>
            <a:r>
              <a:rPr lang="es-ES" dirty="0" smtClean="0"/>
              <a:t>.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a </a:t>
            </a:r>
            <a:r>
              <a:rPr lang="es-ES" dirty="0" err="1" smtClean="0"/>
              <a:t>region</a:t>
            </a:r>
            <a:r>
              <a:rPr lang="es-ES" dirty="0" smtClean="0"/>
              <a:t> (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alert</a:t>
            </a:r>
            <a:r>
              <a:rPr lang="es-ES" dirty="0" smtClean="0"/>
              <a:t>)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grow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mission</a:t>
            </a:r>
            <a:r>
              <a:rPr lang="es-ES" dirty="0" smtClean="0"/>
              <a:t> </a:t>
            </a:r>
            <a:r>
              <a:rPr lang="es-ES" dirty="0" err="1" smtClean="0"/>
              <a:t>progresses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</a:t>
            </a:r>
            <a:r>
              <a:rPr lang="es-ES" dirty="0" err="1" smtClean="0"/>
              <a:t>product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be  </a:t>
            </a:r>
            <a:r>
              <a:rPr lang="es-ES" dirty="0" err="1" smtClean="0"/>
              <a:t>enhanced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alert</a:t>
            </a:r>
            <a:r>
              <a:rPr lang="es-ES" dirty="0" smtClean="0"/>
              <a:t> data.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640</a:t>
            </a:r>
            <a:r>
              <a:rPr lang="es-ES" dirty="0"/>
              <a:t>.</a:t>
            </a:r>
            <a:r>
              <a:rPr lang="es-ES" b="1" dirty="0"/>
              <a:t> </a:t>
            </a:r>
            <a:r>
              <a:rPr lang="es-ES" b="1" dirty="0" err="1"/>
              <a:t>Community</a:t>
            </a:r>
            <a:r>
              <a:rPr lang="es-ES" b="1" dirty="0"/>
              <a:t> portal </a:t>
            </a:r>
            <a:r>
              <a:rPr lang="es-ES" b="1" dirty="0" err="1"/>
              <a:t>infrastructure</a:t>
            </a:r>
            <a:r>
              <a:rPr lang="es-ES" b="1" dirty="0"/>
              <a:t> </a:t>
            </a:r>
            <a:r>
              <a:rPr lang="es-ES" dirty="0"/>
              <a:t>(more </a:t>
            </a:r>
            <a:r>
              <a:rPr lang="es-ES" dirty="0" err="1"/>
              <a:t>info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E. </a:t>
            </a:r>
            <a:r>
              <a:rPr lang="es-ES" dirty="0" err="1"/>
              <a:t>Masana</a:t>
            </a:r>
            <a:r>
              <a:rPr lang="es-ES" dirty="0"/>
              <a:t>)</a:t>
            </a:r>
          </a:p>
          <a:p>
            <a:endParaRPr lang="es-ES" dirty="0"/>
          </a:p>
          <a:p>
            <a:r>
              <a:rPr lang="es-ES" dirty="0" err="1"/>
              <a:t>The</a:t>
            </a:r>
            <a:r>
              <a:rPr lang="es-ES" dirty="0"/>
              <a:t> portal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useful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project</a:t>
            </a:r>
            <a:r>
              <a:rPr lang="es-ES" dirty="0"/>
              <a:t>:</a:t>
            </a:r>
          </a:p>
          <a:p>
            <a:r>
              <a:rPr lang="es-ES" dirty="0" err="1"/>
              <a:t>Documents</a:t>
            </a:r>
            <a:r>
              <a:rPr lang="es-ES" dirty="0"/>
              <a:t>, links, </a:t>
            </a:r>
            <a:r>
              <a:rPr lang="es-ES" dirty="0" err="1"/>
              <a:t>alerts</a:t>
            </a:r>
            <a:r>
              <a:rPr lang="es-ES" dirty="0"/>
              <a:t>, </a:t>
            </a:r>
            <a:r>
              <a:rPr lang="es-ES" dirty="0" err="1"/>
              <a:t>tutorials</a:t>
            </a:r>
            <a:r>
              <a:rPr lang="es-ES" dirty="0"/>
              <a:t>, etc. </a:t>
            </a:r>
          </a:p>
          <a:p>
            <a:endParaRPr lang="es-ES" dirty="0"/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basic</a:t>
            </a:r>
            <a:r>
              <a:rPr lang="es-ES" dirty="0"/>
              <a:t> </a:t>
            </a:r>
            <a:r>
              <a:rPr lang="es-ES" dirty="0" err="1"/>
              <a:t>infrastructure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delivered</a:t>
            </a:r>
            <a:r>
              <a:rPr lang="es-ES" dirty="0"/>
              <a:t> and </a:t>
            </a:r>
            <a:r>
              <a:rPr lang="es-ES" dirty="0" err="1"/>
              <a:t>maintenance</a:t>
            </a:r>
            <a:r>
              <a:rPr lang="es-ES" dirty="0"/>
              <a:t> plan </a:t>
            </a:r>
            <a:r>
              <a:rPr lang="es-ES" dirty="0" err="1"/>
              <a:t>prepared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 err="1"/>
              <a:t>The</a:t>
            </a:r>
            <a:r>
              <a:rPr lang="es-ES" dirty="0"/>
              <a:t> portal has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provide</a:t>
            </a:r>
            <a:r>
              <a:rPr lang="es-ES" dirty="0"/>
              <a:t> </a:t>
            </a:r>
            <a:r>
              <a:rPr lang="es-ES" dirty="0" err="1"/>
              <a:t>updated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and links </a:t>
            </a:r>
            <a:r>
              <a:rPr lang="es-ES" dirty="0" err="1"/>
              <a:t>to</a:t>
            </a:r>
            <a:r>
              <a:rPr lang="es-ES" dirty="0"/>
              <a:t> social </a:t>
            </a:r>
            <a:r>
              <a:rPr lang="es-ES" dirty="0" err="1"/>
              <a:t>networks</a:t>
            </a:r>
            <a:r>
              <a:rPr lang="es-ES" dirty="0"/>
              <a:t>.</a:t>
            </a:r>
          </a:p>
          <a:p>
            <a:endParaRPr lang="es-ES" dirty="0" smtClean="0"/>
          </a:p>
          <a:p>
            <a:endParaRPr lang="es-ES" b="1" dirty="0"/>
          </a:p>
          <a:p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236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548680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r>
              <a:rPr lang="es-ES" dirty="0" smtClean="0"/>
              <a:t>  </a:t>
            </a:r>
            <a:r>
              <a:rPr lang="es-ES" b="1" dirty="0" err="1" smtClean="0"/>
              <a:t>Main</a:t>
            </a:r>
            <a:r>
              <a:rPr lang="es-ES" b="1" dirty="0" smtClean="0"/>
              <a:t> </a:t>
            </a:r>
            <a:r>
              <a:rPr lang="es-ES" b="1" dirty="0" err="1" smtClean="0"/>
              <a:t>Deliverables</a:t>
            </a:r>
            <a:r>
              <a:rPr lang="es-ES" b="1" dirty="0" smtClean="0"/>
              <a:t>:</a:t>
            </a:r>
          </a:p>
          <a:p>
            <a:endParaRPr lang="es-ES" dirty="0"/>
          </a:p>
          <a:p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err="1" smtClean="0"/>
              <a:t>Community</a:t>
            </a:r>
            <a:r>
              <a:rPr lang="es-ES" dirty="0" smtClean="0"/>
              <a:t> portal (6, 24, 42 </a:t>
            </a:r>
            <a:r>
              <a:rPr lang="es-ES" dirty="0" err="1" smtClean="0"/>
              <a:t>months</a:t>
            </a:r>
            <a:r>
              <a:rPr lang="es-E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s-ES" dirty="0" err="1" smtClean="0"/>
              <a:t>Simulated</a:t>
            </a:r>
            <a:r>
              <a:rPr lang="es-ES" dirty="0" smtClean="0"/>
              <a:t> data catalogues (6, 18, 30 </a:t>
            </a:r>
            <a:r>
              <a:rPr lang="es-ES" dirty="0" err="1" smtClean="0"/>
              <a:t>months</a:t>
            </a:r>
            <a:r>
              <a:rPr lang="es-E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alert</a:t>
            </a:r>
            <a:r>
              <a:rPr lang="es-ES" dirty="0" smtClean="0"/>
              <a:t> </a:t>
            </a:r>
            <a:r>
              <a:rPr lang="es-ES" dirty="0" err="1" smtClean="0"/>
              <a:t>prototypes</a:t>
            </a:r>
            <a:r>
              <a:rPr lang="es-ES" dirty="0" smtClean="0"/>
              <a:t>  (12, 24, 36 </a:t>
            </a:r>
            <a:r>
              <a:rPr lang="es-ES" dirty="0" err="1" smtClean="0"/>
              <a:t>months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1084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372</Words>
  <Application>Microsoft Office PowerPoint</Application>
  <PresentationFormat>Presentación en pantalla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 Torra Roca</dc:creator>
  <cp:lastModifiedBy>Jordi Torra Roca</cp:lastModifiedBy>
  <cp:revision>8</cp:revision>
  <dcterms:created xsi:type="dcterms:W3CDTF">2013-12-03T17:19:39Z</dcterms:created>
  <dcterms:modified xsi:type="dcterms:W3CDTF">2013-12-04T14:26:56Z</dcterms:modified>
</cp:coreProperties>
</file>