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8"/>
  </p:notesMasterIdLst>
  <p:handoutMasterIdLst>
    <p:handoutMasterId r:id="rId9"/>
  </p:handoutMasterIdLst>
  <p:sldIdLst>
    <p:sldId id="257" r:id="rId2"/>
    <p:sldId id="312" r:id="rId3"/>
    <p:sldId id="316" r:id="rId4"/>
    <p:sldId id="313" r:id="rId5"/>
    <p:sldId id="314" r:id="rId6"/>
    <p:sldId id="315" r:id="rId7"/>
  </p:sldIdLst>
  <p:sldSz cx="9144000" cy="6858000" type="screen4x3"/>
  <p:notesSz cx="6797675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01ABA3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AED9"/>
    <a:srgbClr val="800000"/>
    <a:srgbClr val="990000"/>
    <a:srgbClr val="0D88A5"/>
    <a:srgbClr val="339933"/>
    <a:srgbClr val="FF7C80"/>
    <a:srgbClr val="FFCCCC"/>
    <a:srgbClr val="096DB1"/>
    <a:srgbClr val="0C7A94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584" autoAdjust="0"/>
  </p:normalViewPr>
  <p:slideViewPr>
    <p:cSldViewPr>
      <p:cViewPr varScale="1">
        <p:scale>
          <a:sx n="71" d="100"/>
          <a:sy n="71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defTabSz="92075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defTabSz="92075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4AE6C9ED-838A-479B-BAE9-28D9448E01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defTabSz="920750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noProof="0" smtClean="0"/>
              <a:t>Haga clic para modificar el estilo de texto del patrón</a:t>
            </a:r>
          </a:p>
          <a:p>
            <a:pPr lvl="1"/>
            <a:r>
              <a:rPr lang="ca-ES" noProof="0" smtClean="0"/>
              <a:t>Segundo nivel</a:t>
            </a:r>
          </a:p>
          <a:p>
            <a:pPr lvl="2"/>
            <a:r>
              <a:rPr lang="ca-ES" noProof="0" smtClean="0"/>
              <a:t>Tercer nivel</a:t>
            </a:r>
          </a:p>
          <a:p>
            <a:pPr lvl="3"/>
            <a:r>
              <a:rPr lang="ca-ES" noProof="0" smtClean="0"/>
              <a:t>Cuarto nivel</a:t>
            </a:r>
          </a:p>
          <a:p>
            <a:pPr lvl="4"/>
            <a:r>
              <a:rPr lang="ca-ES" noProof="0" smtClean="0"/>
              <a:t>Quinto nivel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defTabSz="920750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89" tIns="46045" rIns="92089" bIns="46045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fld id="{4CED3248-C18D-4BA3-A32F-08E1E45FD7CE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ED3248-C18D-4BA3-A32F-08E1E45FD7CE}" type="slidenum">
              <a:rPr lang="ca-ES" smtClean="0"/>
              <a:pPr>
                <a:defRPr/>
              </a:pPr>
              <a:t>2</a:t>
            </a:fld>
            <a:endParaRPr lang="ca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ED3248-C18D-4BA3-A32F-08E1E45FD7CE}" type="slidenum">
              <a:rPr lang="ca-ES" smtClean="0"/>
              <a:pPr>
                <a:defRPr/>
              </a:pPr>
              <a:t>3</a:t>
            </a:fld>
            <a:endParaRPr lang="ca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ED3248-C18D-4BA3-A32F-08E1E45FD7CE}" type="slidenum">
              <a:rPr lang="ca-ES" smtClean="0"/>
              <a:pPr>
                <a:defRPr/>
              </a:pPr>
              <a:t>4</a:t>
            </a:fld>
            <a:endParaRPr lang="ca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ED3248-C18D-4BA3-A32F-08E1E45FD7CE}" type="slidenum">
              <a:rPr lang="ca-ES" smtClean="0"/>
              <a:pPr>
                <a:defRPr/>
              </a:pPr>
              <a:t>5</a:t>
            </a:fld>
            <a:endParaRPr lang="ca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r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ED3248-C18D-4BA3-A32F-08E1E45FD7CE}" type="slidenum">
              <a:rPr lang="ca-ES" smtClean="0"/>
              <a:pPr>
                <a:defRPr/>
              </a:pPr>
              <a:t>6</a:t>
            </a:fld>
            <a:endParaRPr 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3" name="Text Box 17"/>
          <p:cNvSpPr txBox="1">
            <a:spLocks noChangeArrowheads="1"/>
          </p:cNvSpPr>
          <p:nvPr userDrawn="1"/>
        </p:nvSpPr>
        <p:spPr bwMode="auto">
          <a:xfrm>
            <a:off x="3023096" y="6453336"/>
            <a:ext cx="34931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140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GENIUS </a:t>
            </a:r>
            <a:r>
              <a:rPr lang="es-ES" sz="1400" dirty="0" err="1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kick</a:t>
            </a:r>
            <a:r>
              <a:rPr lang="es-ES" sz="140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-off  -  </a:t>
            </a:r>
            <a:r>
              <a:rPr lang="es-ES" sz="1400" dirty="0" err="1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November</a:t>
            </a:r>
            <a:r>
              <a:rPr lang="es-ES" sz="1400" baseline="0" dirty="0" smtClean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 2013</a:t>
            </a:r>
            <a:endParaRPr lang="en-US" sz="1400" b="0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24580" name="AutoShape 4" descr="https://gaia.am.ub.es/Twiki/pub/GENIUS2012/WebPreferences/GENIUS-Logo.pn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6" name="5 Imagen" descr="GENIUS-Logo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35496" y="6321998"/>
            <a:ext cx="1115616" cy="5633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81000" indent="-3810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Wingdings" pitchFamily="2" charset="2"/>
        <a:buChar char="ü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1714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2400">
          <a:solidFill>
            <a:schemeClr val="tx1"/>
          </a:solidFill>
          <a:latin typeface="+mn-lt"/>
        </a:defRPr>
      </a:lvl3pPr>
      <a:lvl4pPr marL="15240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</a:defRPr>
      </a:lvl4pPr>
      <a:lvl5pPr marL="19050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5pPr>
      <a:lvl6pPr marL="23622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6pPr>
      <a:lvl7pPr marL="28194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7pPr>
      <a:lvl8pPr marL="32766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8pPr>
      <a:lvl9pPr marL="37338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0825" y="782092"/>
            <a:ext cx="8569325" cy="129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GENIUS kick-off meeting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dirty="0" smtClean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Welcome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0825" y="5444331"/>
            <a:ext cx="8569325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ca-ES" b="1" i="1" dirty="0">
                <a:solidFill>
                  <a:srgbClr val="3366CC"/>
                </a:solidFill>
              </a:rPr>
              <a:t>X. </a:t>
            </a:r>
            <a:r>
              <a:rPr lang="ca-ES" b="1" i="1" dirty="0" smtClean="0">
                <a:solidFill>
                  <a:srgbClr val="3366CC"/>
                </a:solidFill>
              </a:rPr>
              <a:t>Luri</a:t>
            </a:r>
            <a:endParaRPr lang="en-US" i="1" dirty="0">
              <a:solidFill>
                <a:srgbClr val="3366CC"/>
              </a:solidFill>
            </a:endParaRPr>
          </a:p>
        </p:txBody>
      </p:sp>
      <p:pic>
        <p:nvPicPr>
          <p:cNvPr id="6" name="5 Imagen" descr="GENIUS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2924944"/>
            <a:ext cx="4264233" cy="215343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79512" y="116632"/>
            <a:ext cx="8892480" cy="61093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9388" indent="-179388" algn="ctr"/>
            <a:r>
              <a:rPr lang="en-US" dirty="0" smtClean="0"/>
              <a:t>Agenda – Wed. 4</a:t>
            </a:r>
            <a:r>
              <a:rPr lang="en-US" baseline="30000" dirty="0" smtClean="0"/>
              <a:t>th</a:t>
            </a:r>
            <a:r>
              <a:rPr lang="en-US" dirty="0" smtClean="0"/>
              <a:t> December</a:t>
            </a:r>
          </a:p>
          <a:p>
            <a:pPr marL="179388" indent="-179388"/>
            <a:endParaRPr lang="en-US" sz="1100" dirty="0" smtClean="0"/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200" b="0" dirty="0" smtClean="0"/>
              <a:t>Welcome</a:t>
            </a:r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200" b="0" dirty="0" smtClean="0"/>
              <a:t>Project Officer presentation</a:t>
            </a:r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200" b="0" dirty="0" smtClean="0"/>
              <a:t>UB administration issues</a:t>
            </a:r>
          </a:p>
          <a:p>
            <a:pPr marL="1089025" lvl="2" indent="-174625"/>
            <a:r>
              <a:rPr lang="en-US" sz="2200" b="0" dirty="0" err="1" smtClean="0">
                <a:latin typeface="Britannic Bold" pitchFamily="34" charset="0"/>
              </a:rPr>
              <a:t>Coffe</a:t>
            </a:r>
            <a:r>
              <a:rPr lang="en-US" sz="2200" b="0" dirty="0" smtClean="0">
                <a:latin typeface="Britannic Bold" pitchFamily="34" charset="0"/>
              </a:rPr>
              <a:t> break (~11h)</a:t>
            </a:r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200" b="0" dirty="0" smtClean="0"/>
              <a:t>Short introduction of partners</a:t>
            </a:r>
          </a:p>
          <a:p>
            <a:pPr marL="631825" lvl="1" indent="-174625">
              <a:buFont typeface="Arial" pitchFamily="34" charset="0"/>
              <a:buChar char="•"/>
            </a:pPr>
            <a:endParaRPr lang="en-US" sz="2200" b="0" dirty="0" smtClean="0"/>
          </a:p>
          <a:p>
            <a:pPr marL="1089025" lvl="2" indent="-174625"/>
            <a:r>
              <a:rPr lang="en-US" sz="2200" b="0" dirty="0" smtClean="0">
                <a:latin typeface="Britannic Bold" pitchFamily="34" charset="0"/>
              </a:rPr>
              <a:t>Lunch</a:t>
            </a:r>
          </a:p>
          <a:p>
            <a:pPr marL="631825" lvl="1" indent="-174625"/>
            <a:endParaRPr lang="en-US" sz="2200" b="0" dirty="0" smtClean="0"/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200" b="0" dirty="0" smtClean="0"/>
              <a:t>GENIUS in the Gaia context: DPAC &amp; CU9</a:t>
            </a:r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200" b="0" dirty="0" smtClean="0"/>
              <a:t>WP100</a:t>
            </a:r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200" b="0" dirty="0" smtClean="0"/>
              <a:t>WP200</a:t>
            </a:r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200" b="0" dirty="0" smtClean="0"/>
              <a:t>WP300</a:t>
            </a:r>
          </a:p>
          <a:p>
            <a:pPr marL="1089025" lvl="2" indent="-174625"/>
            <a:r>
              <a:rPr lang="en-US" sz="2200" b="0" dirty="0" err="1" smtClean="0">
                <a:latin typeface="Britannic Bold" pitchFamily="34" charset="0"/>
              </a:rPr>
              <a:t>Coffe</a:t>
            </a:r>
            <a:r>
              <a:rPr lang="en-US" sz="2200" b="0" dirty="0" smtClean="0">
                <a:latin typeface="Britannic Bold" pitchFamily="34" charset="0"/>
              </a:rPr>
              <a:t> break (~16h)</a:t>
            </a:r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200" b="0" dirty="0" smtClean="0"/>
              <a:t>WP400</a:t>
            </a:r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200" b="0" dirty="0" smtClean="0"/>
              <a:t>WP500</a:t>
            </a:r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200" b="0" dirty="0" smtClean="0"/>
              <a:t>WP600</a:t>
            </a:r>
            <a:endParaRPr lang="en-US" sz="2400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79512" y="116632"/>
            <a:ext cx="8892480" cy="27238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9388" indent="-179388" algn="ctr"/>
            <a:r>
              <a:rPr lang="en-US" dirty="0" smtClean="0"/>
              <a:t>Agenda – </a:t>
            </a:r>
            <a:r>
              <a:rPr lang="en-US" dirty="0" smtClean="0"/>
              <a:t>Thu</a:t>
            </a:r>
            <a:r>
              <a:rPr lang="en-US" dirty="0" smtClean="0"/>
              <a:t>. 5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December</a:t>
            </a:r>
          </a:p>
          <a:p>
            <a:pPr marL="179388" indent="-179388"/>
            <a:endParaRPr lang="en-US" sz="1100" dirty="0" smtClean="0"/>
          </a:p>
          <a:p>
            <a:pPr marL="631825" lvl="1" indent="-174625">
              <a:buFont typeface="Arial" pitchFamily="34" charset="0"/>
              <a:buChar char="•"/>
            </a:pPr>
            <a:endParaRPr lang="en-US" sz="2200" b="0" dirty="0" smtClean="0"/>
          </a:p>
          <a:p>
            <a:pPr marL="631825" lvl="1" indent="-174625"/>
            <a:r>
              <a:rPr lang="en-US" sz="2200" dirty="0" smtClean="0"/>
              <a:t>Starting at 9h30</a:t>
            </a:r>
          </a:p>
          <a:p>
            <a:pPr marL="631825" lvl="1" indent="-174625">
              <a:buFont typeface="Arial" pitchFamily="34" charset="0"/>
              <a:buChar char="•"/>
            </a:pPr>
            <a:endParaRPr lang="en-US" sz="2200" b="0" dirty="0" smtClean="0"/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200" b="0" dirty="0" smtClean="0"/>
              <a:t>The GENIUS </a:t>
            </a:r>
            <a:r>
              <a:rPr lang="en-US" sz="2200" b="0" dirty="0" err="1" smtClean="0"/>
              <a:t>Twiki</a:t>
            </a:r>
            <a:r>
              <a:rPr lang="en-US" sz="2200" b="0" dirty="0" smtClean="0"/>
              <a:t> </a:t>
            </a:r>
            <a:r>
              <a:rPr lang="en-US" sz="2200" b="0" dirty="0" smtClean="0"/>
              <a:t>&amp; WebEx</a:t>
            </a:r>
          </a:p>
          <a:p>
            <a:pPr marL="631825" lvl="1" indent="-174625">
              <a:buFont typeface="Arial" pitchFamily="34" charset="0"/>
              <a:buChar char="•"/>
            </a:pPr>
            <a:endParaRPr lang="en-US" sz="2200" b="0" dirty="0" smtClean="0"/>
          </a:p>
          <a:p>
            <a:pPr marL="631825" lvl="1" indent="-174625">
              <a:buFont typeface="Arial" pitchFamily="34" charset="0"/>
              <a:buChar char="•"/>
            </a:pPr>
            <a:r>
              <a:rPr lang="en-US" sz="2200" b="0" dirty="0" smtClean="0"/>
              <a:t>Joint discussion for 1</a:t>
            </a:r>
            <a:r>
              <a:rPr lang="en-US" sz="2200" b="0" baseline="30000" dirty="0" smtClean="0"/>
              <a:t>st</a:t>
            </a:r>
            <a:r>
              <a:rPr lang="en-US" sz="2200" b="0" dirty="0" smtClean="0"/>
              <a:t> year planning</a:t>
            </a:r>
            <a:endParaRPr lang="en-US" sz="2400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79512" y="116632"/>
            <a:ext cx="8892480" cy="23698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9388" indent="-179388" algn="ctr"/>
            <a:r>
              <a:rPr lang="en-US" dirty="0" err="1" smtClean="0"/>
              <a:t>WiFi</a:t>
            </a:r>
            <a:endParaRPr lang="en-US" dirty="0" smtClean="0"/>
          </a:p>
          <a:p>
            <a:pPr marL="179388" indent="-179388"/>
            <a:endParaRPr lang="en-US" sz="2400" dirty="0" smtClean="0"/>
          </a:p>
          <a:p>
            <a:pPr marL="179388" indent="-179388"/>
            <a:endParaRPr lang="en-US" sz="2400" dirty="0" smtClean="0"/>
          </a:p>
          <a:p>
            <a:pPr marL="179388" indent="-179388"/>
            <a:endParaRPr lang="en-US" sz="240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400" dirty="0" smtClean="0"/>
              <a:t>SSID: </a:t>
            </a:r>
            <a:r>
              <a:rPr lang="en-US" sz="2400" b="0" dirty="0" err="1" smtClean="0"/>
              <a:t>wDAM</a:t>
            </a:r>
            <a:endParaRPr lang="en-US" sz="2400" b="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400" dirty="0" smtClean="0"/>
              <a:t>Password: </a:t>
            </a:r>
            <a:r>
              <a:rPr lang="en-US" sz="2400" b="0" dirty="0" smtClean="0"/>
              <a:t>Astronomia&amp;Meteorologia7</a:t>
            </a:r>
            <a:endParaRPr lang="en-US" sz="2400" b="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79512" y="116632"/>
            <a:ext cx="8892480" cy="45858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9388" indent="-179388" algn="ctr"/>
            <a:r>
              <a:rPr lang="en-US" dirty="0" err="1" smtClean="0"/>
              <a:t>Webex</a:t>
            </a:r>
            <a:endParaRPr lang="en-US" dirty="0" smtClean="0"/>
          </a:p>
          <a:p>
            <a:pPr marL="179388" indent="-179388"/>
            <a:endParaRPr lang="en-US" sz="2400" dirty="0" smtClean="0"/>
          </a:p>
          <a:p>
            <a:pPr marL="179388" indent="-179388"/>
            <a:endParaRPr lang="en-US" sz="2400" dirty="0" smtClean="0"/>
          </a:p>
          <a:p>
            <a:pPr marL="179388" indent="-179388"/>
            <a:endParaRPr lang="en-US" sz="240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400" dirty="0" smtClean="0"/>
              <a:t>Please keep in mind participants joining the meeting through </a:t>
            </a:r>
            <a:r>
              <a:rPr lang="en-US" sz="2400" dirty="0" err="1" smtClean="0"/>
              <a:t>teleconf</a:t>
            </a:r>
            <a:r>
              <a:rPr lang="en-US" sz="2400" dirty="0" smtClean="0"/>
              <a:t> when speaking.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240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400" dirty="0" smtClean="0"/>
              <a:t>Those of you here can hand your presentations to GG to be shared via WebEx.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240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400" dirty="0" smtClean="0"/>
              <a:t>We plan to buy a WebEx license for GENIUS. Comments/opinions welcome. </a:t>
            </a:r>
            <a:endParaRPr lang="en-US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79512" y="116632"/>
            <a:ext cx="8892480" cy="31085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9388" indent="-179388" algn="ctr"/>
            <a:r>
              <a:rPr lang="en-US" dirty="0" smtClean="0"/>
              <a:t>Social dinner</a:t>
            </a:r>
          </a:p>
          <a:p>
            <a:pPr marL="179388" indent="-179388"/>
            <a:endParaRPr lang="en-US" sz="2400" dirty="0" smtClean="0"/>
          </a:p>
          <a:p>
            <a:pPr marL="179388" indent="-179388"/>
            <a:endParaRPr lang="en-US" sz="240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400" dirty="0" smtClean="0"/>
              <a:t>If you want to join us for a social dinne</a:t>
            </a:r>
            <a:r>
              <a:rPr lang="en-US" sz="2400" dirty="0" smtClean="0"/>
              <a:t>r tonight please let Lola know. </a:t>
            </a:r>
          </a:p>
          <a:p>
            <a:pPr marL="174625" indent="-174625">
              <a:buFont typeface="Arial" pitchFamily="34" charset="0"/>
              <a:buChar char="•"/>
            </a:pPr>
            <a:endParaRPr lang="en-US" sz="2400" dirty="0" smtClean="0"/>
          </a:p>
          <a:p>
            <a:pPr marL="174625" indent="-174625">
              <a:buFont typeface="Arial" pitchFamily="34" charset="0"/>
              <a:buChar char="•"/>
            </a:pPr>
            <a:r>
              <a:rPr lang="en-US" sz="2400" dirty="0" smtClean="0"/>
              <a:t>Place and time to be fixed depending on the number </a:t>
            </a:r>
            <a:r>
              <a:rPr lang="en-US" sz="2400" smtClean="0"/>
              <a:t>of participants.</a:t>
            </a:r>
            <a:endParaRPr lang="en-US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JOCS'05">
  <a:themeElements>
    <a:clrScheme name="Plantilla JOCS'05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lantilla JOCS'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50000">
              <a:srgbClr val="FF6600"/>
            </a:gs>
            <a:gs pos="100000">
              <a:schemeClr val="bg1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800" b="1" i="0" u="none" strike="noStrike" cap="none" normalizeH="0" baseline="0" smtClean="0">
            <a:ln>
              <a:noFill/>
            </a:ln>
            <a:solidFill>
              <a:srgbClr val="01ABA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50000">
              <a:srgbClr val="FF6600"/>
            </a:gs>
            <a:gs pos="100000">
              <a:schemeClr val="bg1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800" b="1" i="0" u="none" strike="noStrike" cap="none" normalizeH="0" baseline="0" smtClean="0">
            <a:ln>
              <a:noFill/>
            </a:ln>
            <a:solidFill>
              <a:srgbClr val="01ABA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Plantilla JOCS'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JOCS'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\\TIBIDABO\depts\Promocio\Documentacio\Congressos, jornades i trobades\2005\JOCS\PONÈNCIES\Plantilla JOCS'05.pot</Template>
  <TotalTime>954</TotalTime>
  <Words>161</Words>
  <Application>Microsoft Office PowerPoint</Application>
  <PresentationFormat>Presentación en pantalla (4:3)</PresentationFormat>
  <Paragraphs>61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Plantilla JOCS'05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CESCA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 Nom i cognoms Institució</dc:title>
  <dc:creator>ssalgado</dc:creator>
  <cp:lastModifiedBy>Xavier Luri</cp:lastModifiedBy>
  <cp:revision>236</cp:revision>
  <dcterms:created xsi:type="dcterms:W3CDTF">2007-07-27T09:26:22Z</dcterms:created>
  <dcterms:modified xsi:type="dcterms:W3CDTF">2013-12-03T16:36:14Z</dcterms:modified>
</cp:coreProperties>
</file>