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2" r:id="rId1"/>
  </p:sldMasterIdLst>
  <p:notesMasterIdLst>
    <p:notesMasterId r:id="rId12"/>
  </p:notesMasterIdLst>
  <p:handoutMasterIdLst>
    <p:handoutMasterId r:id="rId13"/>
  </p:handoutMasterIdLst>
  <p:sldIdLst>
    <p:sldId id="257" r:id="rId2"/>
    <p:sldId id="324" r:id="rId3"/>
    <p:sldId id="312" r:id="rId4"/>
    <p:sldId id="317" r:id="rId5"/>
    <p:sldId id="318" r:id="rId6"/>
    <p:sldId id="319" r:id="rId7"/>
    <p:sldId id="320" r:id="rId8"/>
    <p:sldId id="321" r:id="rId9"/>
    <p:sldId id="322" r:id="rId10"/>
    <p:sldId id="323" r:id="rId11"/>
  </p:sldIdLst>
  <p:sldSz cx="9144000" cy="6858000" type="screen4x3"/>
  <p:notesSz cx="6797675" cy="9928225"/>
  <p:defaultTextStyle>
    <a:defPPr>
      <a:defRPr lang="es-ES"/>
    </a:defPPr>
    <a:lvl1pPr algn="l" rtl="0" fontAlgn="base">
      <a:spcBef>
        <a:spcPct val="0"/>
      </a:spcBef>
      <a:spcAft>
        <a:spcPct val="0"/>
      </a:spcAft>
      <a:defRPr sz="2800" b="1" kern="1200">
        <a:solidFill>
          <a:srgbClr val="01ABA3"/>
        </a:solidFill>
        <a:latin typeface="Arial" pitchFamily="34" charset="0"/>
        <a:ea typeface="+mn-ea"/>
        <a:cs typeface="+mn-cs"/>
      </a:defRPr>
    </a:lvl1pPr>
    <a:lvl2pPr marL="457200" algn="l" rtl="0" fontAlgn="base">
      <a:spcBef>
        <a:spcPct val="0"/>
      </a:spcBef>
      <a:spcAft>
        <a:spcPct val="0"/>
      </a:spcAft>
      <a:defRPr sz="2800" b="1" kern="1200">
        <a:solidFill>
          <a:srgbClr val="01ABA3"/>
        </a:solidFill>
        <a:latin typeface="Arial" pitchFamily="34" charset="0"/>
        <a:ea typeface="+mn-ea"/>
        <a:cs typeface="+mn-cs"/>
      </a:defRPr>
    </a:lvl2pPr>
    <a:lvl3pPr marL="914400" algn="l" rtl="0" fontAlgn="base">
      <a:spcBef>
        <a:spcPct val="0"/>
      </a:spcBef>
      <a:spcAft>
        <a:spcPct val="0"/>
      </a:spcAft>
      <a:defRPr sz="2800" b="1" kern="1200">
        <a:solidFill>
          <a:srgbClr val="01ABA3"/>
        </a:solidFill>
        <a:latin typeface="Arial" pitchFamily="34" charset="0"/>
        <a:ea typeface="+mn-ea"/>
        <a:cs typeface="+mn-cs"/>
      </a:defRPr>
    </a:lvl3pPr>
    <a:lvl4pPr marL="1371600" algn="l" rtl="0" fontAlgn="base">
      <a:spcBef>
        <a:spcPct val="0"/>
      </a:spcBef>
      <a:spcAft>
        <a:spcPct val="0"/>
      </a:spcAft>
      <a:defRPr sz="2800" b="1" kern="1200">
        <a:solidFill>
          <a:srgbClr val="01ABA3"/>
        </a:solidFill>
        <a:latin typeface="Arial" pitchFamily="34" charset="0"/>
        <a:ea typeface="+mn-ea"/>
        <a:cs typeface="+mn-cs"/>
      </a:defRPr>
    </a:lvl4pPr>
    <a:lvl5pPr marL="1828800" algn="l" rtl="0" fontAlgn="base">
      <a:spcBef>
        <a:spcPct val="0"/>
      </a:spcBef>
      <a:spcAft>
        <a:spcPct val="0"/>
      </a:spcAft>
      <a:defRPr sz="2800" b="1" kern="1200">
        <a:solidFill>
          <a:srgbClr val="01ABA3"/>
        </a:solidFill>
        <a:latin typeface="Arial" pitchFamily="34" charset="0"/>
        <a:ea typeface="+mn-ea"/>
        <a:cs typeface="+mn-cs"/>
      </a:defRPr>
    </a:lvl5pPr>
    <a:lvl6pPr marL="2286000" algn="l" defTabSz="914400" rtl="0" eaLnBrk="1" latinLnBrk="0" hangingPunct="1">
      <a:defRPr sz="2800" b="1" kern="1200">
        <a:solidFill>
          <a:srgbClr val="01ABA3"/>
        </a:solidFill>
        <a:latin typeface="Arial" pitchFamily="34" charset="0"/>
        <a:ea typeface="+mn-ea"/>
        <a:cs typeface="+mn-cs"/>
      </a:defRPr>
    </a:lvl6pPr>
    <a:lvl7pPr marL="2743200" algn="l" defTabSz="914400" rtl="0" eaLnBrk="1" latinLnBrk="0" hangingPunct="1">
      <a:defRPr sz="2800" b="1" kern="1200">
        <a:solidFill>
          <a:srgbClr val="01ABA3"/>
        </a:solidFill>
        <a:latin typeface="Arial" pitchFamily="34" charset="0"/>
        <a:ea typeface="+mn-ea"/>
        <a:cs typeface="+mn-cs"/>
      </a:defRPr>
    </a:lvl7pPr>
    <a:lvl8pPr marL="3200400" algn="l" defTabSz="914400" rtl="0" eaLnBrk="1" latinLnBrk="0" hangingPunct="1">
      <a:defRPr sz="2800" b="1" kern="1200">
        <a:solidFill>
          <a:srgbClr val="01ABA3"/>
        </a:solidFill>
        <a:latin typeface="Arial" pitchFamily="34" charset="0"/>
        <a:ea typeface="+mn-ea"/>
        <a:cs typeface="+mn-cs"/>
      </a:defRPr>
    </a:lvl8pPr>
    <a:lvl9pPr marL="3657600" algn="l" defTabSz="914400" rtl="0" eaLnBrk="1" latinLnBrk="0" hangingPunct="1">
      <a:defRPr sz="2800" b="1" kern="1200">
        <a:solidFill>
          <a:srgbClr val="01ABA3"/>
        </a:solidFill>
        <a:latin typeface="Arial"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FAED9"/>
    <a:srgbClr val="800000"/>
    <a:srgbClr val="990000"/>
    <a:srgbClr val="0D88A5"/>
    <a:srgbClr val="339933"/>
    <a:srgbClr val="FF7C80"/>
    <a:srgbClr val="FFCCCC"/>
    <a:srgbClr val="096DB1"/>
    <a:srgbClr val="0C7A94"/>
    <a:srgbClr val="FF0000"/>
  </p:clrMru>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99" autoAdjust="0"/>
    <p:restoredTop sz="94584" autoAdjust="0"/>
  </p:normalViewPr>
  <p:slideViewPr>
    <p:cSldViewPr>
      <p:cViewPr varScale="1">
        <p:scale>
          <a:sx n="69" d="100"/>
          <a:sy n="69" d="100"/>
        </p:scale>
        <p:origin x="-1410"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6018" name="Rectangle 2"/>
          <p:cNvSpPr>
            <a:spLocks noGrp="1" noChangeArrowheads="1"/>
          </p:cNvSpPr>
          <p:nvPr>
            <p:ph type="hdr" sz="quarter"/>
          </p:nvPr>
        </p:nvSpPr>
        <p:spPr bwMode="auto">
          <a:xfrm>
            <a:off x="0" y="0"/>
            <a:ext cx="2946400" cy="496888"/>
          </a:xfrm>
          <a:prstGeom prst="rect">
            <a:avLst/>
          </a:prstGeom>
          <a:noFill/>
          <a:ln w="9525">
            <a:noFill/>
            <a:miter lim="800000"/>
            <a:headEnd/>
            <a:tailEnd/>
          </a:ln>
          <a:effectLst/>
        </p:spPr>
        <p:txBody>
          <a:bodyPr vert="horz" wrap="square" lIns="92089" tIns="46045" rIns="92089" bIns="46045" numCol="1" anchor="t" anchorCtr="0" compatLnSpc="1">
            <a:prstTxWarp prst="textNoShape">
              <a:avLst/>
            </a:prstTxWarp>
          </a:bodyPr>
          <a:lstStyle>
            <a:lvl1pPr defTabSz="920750">
              <a:defRPr sz="1200">
                <a:effectLst>
                  <a:outerShdw blurRad="38100" dist="38100" dir="2700000" algn="tl">
                    <a:srgbClr val="C0C0C0"/>
                  </a:outerShdw>
                </a:effectLst>
                <a:latin typeface="Arial" charset="0"/>
              </a:defRPr>
            </a:lvl1pPr>
          </a:lstStyle>
          <a:p>
            <a:pPr>
              <a:defRPr/>
            </a:pPr>
            <a:endParaRPr lang="es-ES"/>
          </a:p>
        </p:txBody>
      </p:sp>
      <p:sp>
        <p:nvSpPr>
          <p:cNvPr id="86019" name="Rectangle 3"/>
          <p:cNvSpPr>
            <a:spLocks noGrp="1" noChangeArrowheads="1"/>
          </p:cNvSpPr>
          <p:nvPr>
            <p:ph type="dt" sz="quarter" idx="1"/>
          </p:nvPr>
        </p:nvSpPr>
        <p:spPr bwMode="auto">
          <a:xfrm>
            <a:off x="3851275" y="0"/>
            <a:ext cx="2946400" cy="496888"/>
          </a:xfrm>
          <a:prstGeom prst="rect">
            <a:avLst/>
          </a:prstGeom>
          <a:noFill/>
          <a:ln w="9525">
            <a:noFill/>
            <a:miter lim="800000"/>
            <a:headEnd/>
            <a:tailEnd/>
          </a:ln>
          <a:effectLst/>
        </p:spPr>
        <p:txBody>
          <a:bodyPr vert="horz" wrap="square" lIns="92089" tIns="46045" rIns="92089" bIns="46045" numCol="1" anchor="t" anchorCtr="0" compatLnSpc="1">
            <a:prstTxWarp prst="textNoShape">
              <a:avLst/>
            </a:prstTxWarp>
          </a:bodyPr>
          <a:lstStyle>
            <a:lvl1pPr algn="r" defTabSz="920750">
              <a:defRPr sz="1200">
                <a:effectLst>
                  <a:outerShdw blurRad="38100" dist="38100" dir="2700000" algn="tl">
                    <a:srgbClr val="C0C0C0"/>
                  </a:outerShdw>
                </a:effectLst>
                <a:latin typeface="Arial" charset="0"/>
              </a:defRPr>
            </a:lvl1pPr>
          </a:lstStyle>
          <a:p>
            <a:pPr>
              <a:defRPr/>
            </a:pPr>
            <a:endParaRPr lang="es-ES"/>
          </a:p>
        </p:txBody>
      </p:sp>
      <p:sp>
        <p:nvSpPr>
          <p:cNvPr id="86020" name="Rectangle 4"/>
          <p:cNvSpPr>
            <a:spLocks noGrp="1" noChangeArrowheads="1"/>
          </p:cNvSpPr>
          <p:nvPr>
            <p:ph type="ftr" sz="quarter" idx="2"/>
          </p:nvPr>
        </p:nvSpPr>
        <p:spPr bwMode="auto">
          <a:xfrm>
            <a:off x="0" y="9431338"/>
            <a:ext cx="2946400" cy="496887"/>
          </a:xfrm>
          <a:prstGeom prst="rect">
            <a:avLst/>
          </a:prstGeom>
          <a:noFill/>
          <a:ln w="9525">
            <a:noFill/>
            <a:miter lim="800000"/>
            <a:headEnd/>
            <a:tailEnd/>
          </a:ln>
          <a:effectLst/>
        </p:spPr>
        <p:txBody>
          <a:bodyPr vert="horz" wrap="square" lIns="92089" tIns="46045" rIns="92089" bIns="46045" numCol="1" anchor="b" anchorCtr="0" compatLnSpc="1">
            <a:prstTxWarp prst="textNoShape">
              <a:avLst/>
            </a:prstTxWarp>
          </a:bodyPr>
          <a:lstStyle>
            <a:lvl1pPr defTabSz="920750">
              <a:defRPr sz="1200">
                <a:effectLst>
                  <a:outerShdw blurRad="38100" dist="38100" dir="2700000" algn="tl">
                    <a:srgbClr val="C0C0C0"/>
                  </a:outerShdw>
                </a:effectLst>
                <a:latin typeface="Arial" charset="0"/>
              </a:defRPr>
            </a:lvl1pPr>
          </a:lstStyle>
          <a:p>
            <a:pPr>
              <a:defRPr/>
            </a:pPr>
            <a:endParaRPr lang="es-ES"/>
          </a:p>
        </p:txBody>
      </p:sp>
      <p:sp>
        <p:nvSpPr>
          <p:cNvPr id="86021" name="Rectangle 5"/>
          <p:cNvSpPr>
            <a:spLocks noGrp="1" noChangeArrowheads="1"/>
          </p:cNvSpPr>
          <p:nvPr>
            <p:ph type="sldNum" sz="quarter" idx="3"/>
          </p:nvPr>
        </p:nvSpPr>
        <p:spPr bwMode="auto">
          <a:xfrm>
            <a:off x="3851275" y="9431338"/>
            <a:ext cx="2946400" cy="496887"/>
          </a:xfrm>
          <a:prstGeom prst="rect">
            <a:avLst/>
          </a:prstGeom>
          <a:noFill/>
          <a:ln w="9525">
            <a:noFill/>
            <a:miter lim="800000"/>
            <a:headEnd/>
            <a:tailEnd/>
          </a:ln>
          <a:effectLst/>
        </p:spPr>
        <p:txBody>
          <a:bodyPr vert="horz" wrap="square" lIns="92089" tIns="46045" rIns="92089" bIns="46045" numCol="1" anchor="b" anchorCtr="0" compatLnSpc="1">
            <a:prstTxWarp prst="textNoShape">
              <a:avLst/>
            </a:prstTxWarp>
          </a:bodyPr>
          <a:lstStyle>
            <a:lvl1pPr algn="r" defTabSz="920750">
              <a:defRPr sz="1200">
                <a:effectLst>
                  <a:outerShdw blurRad="38100" dist="38100" dir="2700000" algn="tl">
                    <a:srgbClr val="C0C0C0"/>
                  </a:outerShdw>
                </a:effectLst>
                <a:latin typeface="Arial" charset="0"/>
              </a:defRPr>
            </a:lvl1pPr>
          </a:lstStyle>
          <a:p>
            <a:pPr>
              <a:defRPr/>
            </a:pPr>
            <a:fld id="{4AE6C9ED-838A-479B-BAE9-28D9448E010D}" type="slidenum">
              <a:rPr lang="es-ES"/>
              <a:pPr>
                <a:defRPr/>
              </a:pPr>
              <a:t>‹Nº›</a:t>
            </a:fld>
            <a:endParaRPr lang="es-E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bwMode="auto">
          <a:xfrm>
            <a:off x="0" y="0"/>
            <a:ext cx="2946400" cy="496888"/>
          </a:xfrm>
          <a:prstGeom prst="rect">
            <a:avLst/>
          </a:prstGeom>
          <a:noFill/>
          <a:ln w="9525">
            <a:noFill/>
            <a:miter lim="800000"/>
            <a:headEnd/>
            <a:tailEnd/>
          </a:ln>
          <a:effectLst/>
        </p:spPr>
        <p:txBody>
          <a:bodyPr vert="horz" wrap="square" lIns="92089" tIns="46045" rIns="92089" bIns="46045" numCol="1" anchor="t" anchorCtr="0" compatLnSpc="1">
            <a:prstTxWarp prst="textNoShape">
              <a:avLst/>
            </a:prstTxWarp>
          </a:bodyPr>
          <a:lstStyle>
            <a:lvl1pPr defTabSz="920750">
              <a:defRPr sz="1200" b="0">
                <a:solidFill>
                  <a:schemeClr val="tx1"/>
                </a:solidFill>
                <a:effectLst/>
                <a:latin typeface="Times New Roman" pitchFamily="18" charset="0"/>
              </a:defRPr>
            </a:lvl1pPr>
          </a:lstStyle>
          <a:p>
            <a:pPr>
              <a:defRPr/>
            </a:pPr>
            <a:endParaRPr lang="ca-ES"/>
          </a:p>
        </p:txBody>
      </p:sp>
      <p:sp>
        <p:nvSpPr>
          <p:cNvPr id="13315" name="Rectangle 3"/>
          <p:cNvSpPr>
            <a:spLocks noGrp="1" noChangeArrowheads="1"/>
          </p:cNvSpPr>
          <p:nvPr>
            <p:ph type="dt" idx="1"/>
          </p:nvPr>
        </p:nvSpPr>
        <p:spPr bwMode="auto">
          <a:xfrm>
            <a:off x="3849688" y="0"/>
            <a:ext cx="2946400" cy="496888"/>
          </a:xfrm>
          <a:prstGeom prst="rect">
            <a:avLst/>
          </a:prstGeom>
          <a:noFill/>
          <a:ln w="9525">
            <a:noFill/>
            <a:miter lim="800000"/>
            <a:headEnd/>
            <a:tailEnd/>
          </a:ln>
          <a:effectLst/>
        </p:spPr>
        <p:txBody>
          <a:bodyPr vert="horz" wrap="square" lIns="92089" tIns="46045" rIns="92089" bIns="46045" numCol="1" anchor="t" anchorCtr="0" compatLnSpc="1">
            <a:prstTxWarp prst="textNoShape">
              <a:avLst/>
            </a:prstTxWarp>
          </a:bodyPr>
          <a:lstStyle>
            <a:lvl1pPr algn="r" defTabSz="920750">
              <a:defRPr sz="1200" b="0">
                <a:solidFill>
                  <a:schemeClr val="tx1"/>
                </a:solidFill>
                <a:effectLst/>
                <a:latin typeface="Times New Roman" pitchFamily="18" charset="0"/>
              </a:defRPr>
            </a:lvl1pPr>
          </a:lstStyle>
          <a:p>
            <a:pPr>
              <a:defRPr/>
            </a:pPr>
            <a:endParaRPr lang="ca-ES"/>
          </a:p>
        </p:txBody>
      </p:sp>
      <p:sp>
        <p:nvSpPr>
          <p:cNvPr id="31748" name="Rectangle 4"/>
          <p:cNvSpPr>
            <a:spLocks noGrp="1" noRot="1" noChangeAspect="1" noChangeArrowheads="1" noTextEdit="1"/>
          </p:cNvSpPr>
          <p:nvPr>
            <p:ph type="sldImg" idx="2"/>
          </p:nvPr>
        </p:nvSpPr>
        <p:spPr bwMode="auto">
          <a:xfrm>
            <a:off x="917575" y="744538"/>
            <a:ext cx="4964113" cy="3722687"/>
          </a:xfrm>
          <a:prstGeom prst="rect">
            <a:avLst/>
          </a:prstGeom>
          <a:noFill/>
          <a:ln w="9525">
            <a:solidFill>
              <a:srgbClr val="000000"/>
            </a:solidFill>
            <a:miter lim="800000"/>
            <a:headEnd/>
            <a:tailEnd/>
          </a:ln>
        </p:spPr>
      </p:sp>
      <p:sp>
        <p:nvSpPr>
          <p:cNvPr id="13317" name="Rectangle 5"/>
          <p:cNvSpPr>
            <a:spLocks noGrp="1" noChangeArrowheads="1"/>
          </p:cNvSpPr>
          <p:nvPr>
            <p:ph type="body" sz="quarter" idx="3"/>
          </p:nvPr>
        </p:nvSpPr>
        <p:spPr bwMode="auto">
          <a:xfrm>
            <a:off x="679450" y="4714875"/>
            <a:ext cx="5438775" cy="4468813"/>
          </a:xfrm>
          <a:prstGeom prst="rect">
            <a:avLst/>
          </a:prstGeom>
          <a:noFill/>
          <a:ln w="9525">
            <a:noFill/>
            <a:miter lim="800000"/>
            <a:headEnd/>
            <a:tailEnd/>
          </a:ln>
          <a:effectLst/>
        </p:spPr>
        <p:txBody>
          <a:bodyPr vert="horz" wrap="square" lIns="92089" tIns="46045" rIns="92089" bIns="46045" numCol="1" anchor="t" anchorCtr="0" compatLnSpc="1">
            <a:prstTxWarp prst="textNoShape">
              <a:avLst/>
            </a:prstTxWarp>
          </a:bodyPr>
          <a:lstStyle/>
          <a:p>
            <a:pPr lvl="0"/>
            <a:r>
              <a:rPr lang="ca-ES" noProof="0" smtClean="0"/>
              <a:t>Haga clic para modificar el estilo de texto del patrón</a:t>
            </a:r>
          </a:p>
          <a:p>
            <a:pPr lvl="1"/>
            <a:r>
              <a:rPr lang="ca-ES" noProof="0" smtClean="0"/>
              <a:t>Segundo nivel</a:t>
            </a:r>
          </a:p>
          <a:p>
            <a:pPr lvl="2"/>
            <a:r>
              <a:rPr lang="ca-ES" noProof="0" smtClean="0"/>
              <a:t>Tercer nivel</a:t>
            </a:r>
          </a:p>
          <a:p>
            <a:pPr lvl="3"/>
            <a:r>
              <a:rPr lang="ca-ES" noProof="0" smtClean="0"/>
              <a:t>Cuarto nivel</a:t>
            </a:r>
          </a:p>
          <a:p>
            <a:pPr lvl="4"/>
            <a:r>
              <a:rPr lang="ca-ES" noProof="0" smtClean="0"/>
              <a:t>Quinto nivel</a:t>
            </a:r>
          </a:p>
        </p:txBody>
      </p:sp>
      <p:sp>
        <p:nvSpPr>
          <p:cNvPr id="13318" name="Rectangle 6"/>
          <p:cNvSpPr>
            <a:spLocks noGrp="1" noChangeArrowheads="1"/>
          </p:cNvSpPr>
          <p:nvPr>
            <p:ph type="ftr" sz="quarter" idx="4"/>
          </p:nvPr>
        </p:nvSpPr>
        <p:spPr bwMode="auto">
          <a:xfrm>
            <a:off x="0" y="9429750"/>
            <a:ext cx="2946400" cy="496888"/>
          </a:xfrm>
          <a:prstGeom prst="rect">
            <a:avLst/>
          </a:prstGeom>
          <a:noFill/>
          <a:ln w="9525">
            <a:noFill/>
            <a:miter lim="800000"/>
            <a:headEnd/>
            <a:tailEnd/>
          </a:ln>
          <a:effectLst/>
        </p:spPr>
        <p:txBody>
          <a:bodyPr vert="horz" wrap="square" lIns="92089" tIns="46045" rIns="92089" bIns="46045" numCol="1" anchor="b" anchorCtr="0" compatLnSpc="1">
            <a:prstTxWarp prst="textNoShape">
              <a:avLst/>
            </a:prstTxWarp>
          </a:bodyPr>
          <a:lstStyle>
            <a:lvl1pPr defTabSz="920750">
              <a:defRPr sz="1200" b="0">
                <a:solidFill>
                  <a:schemeClr val="tx1"/>
                </a:solidFill>
                <a:effectLst/>
                <a:latin typeface="Times New Roman" pitchFamily="18" charset="0"/>
              </a:defRPr>
            </a:lvl1pPr>
          </a:lstStyle>
          <a:p>
            <a:pPr>
              <a:defRPr/>
            </a:pPr>
            <a:endParaRPr lang="ca-ES"/>
          </a:p>
        </p:txBody>
      </p:sp>
      <p:sp>
        <p:nvSpPr>
          <p:cNvPr id="13319" name="Rectangle 7"/>
          <p:cNvSpPr>
            <a:spLocks noGrp="1" noChangeArrowheads="1"/>
          </p:cNvSpPr>
          <p:nvPr>
            <p:ph type="sldNum" sz="quarter" idx="5"/>
          </p:nvPr>
        </p:nvSpPr>
        <p:spPr bwMode="auto">
          <a:xfrm>
            <a:off x="3849688" y="9429750"/>
            <a:ext cx="2946400" cy="496888"/>
          </a:xfrm>
          <a:prstGeom prst="rect">
            <a:avLst/>
          </a:prstGeom>
          <a:noFill/>
          <a:ln w="9525">
            <a:noFill/>
            <a:miter lim="800000"/>
            <a:headEnd/>
            <a:tailEnd/>
          </a:ln>
          <a:effectLst/>
        </p:spPr>
        <p:txBody>
          <a:bodyPr vert="horz" wrap="square" lIns="92089" tIns="46045" rIns="92089" bIns="46045" numCol="1" anchor="b" anchorCtr="0" compatLnSpc="1">
            <a:prstTxWarp prst="textNoShape">
              <a:avLst/>
            </a:prstTxWarp>
          </a:bodyPr>
          <a:lstStyle>
            <a:lvl1pPr algn="r" defTabSz="920750">
              <a:defRPr sz="1200" b="0">
                <a:solidFill>
                  <a:schemeClr val="tx1"/>
                </a:solidFill>
                <a:effectLst/>
                <a:latin typeface="Times New Roman" pitchFamily="18" charset="0"/>
              </a:defRPr>
            </a:lvl1pPr>
          </a:lstStyle>
          <a:p>
            <a:pPr>
              <a:defRPr/>
            </a:pPr>
            <a:fld id="{4CED3248-C18D-4BA3-A32F-08E1E45FD7CE}" type="slidenum">
              <a:rPr lang="ca-ES"/>
              <a:pPr>
                <a:defRPr/>
              </a:pPr>
              <a:t>‹Nº›</a:t>
            </a:fld>
            <a:endParaRPr lang="ca-E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dirty="0"/>
          </a:p>
        </p:txBody>
      </p:sp>
      <p:sp>
        <p:nvSpPr>
          <p:cNvPr id="4" name="3 Marcador de número de diapositiva"/>
          <p:cNvSpPr>
            <a:spLocks noGrp="1"/>
          </p:cNvSpPr>
          <p:nvPr>
            <p:ph type="sldNum" sz="quarter" idx="10"/>
          </p:nvPr>
        </p:nvSpPr>
        <p:spPr/>
        <p:txBody>
          <a:bodyPr/>
          <a:lstStyle/>
          <a:p>
            <a:pPr>
              <a:defRPr/>
            </a:pPr>
            <a:fld id="{4CED3248-C18D-4BA3-A32F-08E1E45FD7CE}" type="slidenum">
              <a:rPr lang="ca-ES" smtClean="0"/>
              <a:pPr>
                <a:defRPr/>
              </a:pPr>
              <a:t>2</a:t>
            </a:fld>
            <a:endParaRPr lang="ca-E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r>
              <a:rPr lang="es-ES" dirty="0" smtClean="0"/>
              <a:t>r</a:t>
            </a:r>
            <a:endParaRPr lang="es-ES" dirty="0"/>
          </a:p>
        </p:txBody>
      </p:sp>
      <p:sp>
        <p:nvSpPr>
          <p:cNvPr id="4" name="3 Marcador de número de diapositiva"/>
          <p:cNvSpPr>
            <a:spLocks noGrp="1"/>
          </p:cNvSpPr>
          <p:nvPr>
            <p:ph type="sldNum" sz="quarter" idx="10"/>
          </p:nvPr>
        </p:nvSpPr>
        <p:spPr/>
        <p:txBody>
          <a:bodyPr/>
          <a:lstStyle/>
          <a:p>
            <a:pPr>
              <a:defRPr/>
            </a:pPr>
            <a:fld id="{4CED3248-C18D-4BA3-A32F-08E1E45FD7CE}" type="slidenum">
              <a:rPr lang="ca-ES" smtClean="0"/>
              <a:pPr>
                <a:defRPr/>
              </a:pPr>
              <a:t>3</a:t>
            </a:fld>
            <a:endParaRPr lang="ca-E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r>
              <a:rPr lang="es-ES" dirty="0" smtClean="0"/>
              <a:t>r</a:t>
            </a:r>
            <a:endParaRPr lang="es-ES" dirty="0"/>
          </a:p>
        </p:txBody>
      </p:sp>
      <p:sp>
        <p:nvSpPr>
          <p:cNvPr id="4" name="3 Marcador de número de diapositiva"/>
          <p:cNvSpPr>
            <a:spLocks noGrp="1"/>
          </p:cNvSpPr>
          <p:nvPr>
            <p:ph type="sldNum" sz="quarter" idx="10"/>
          </p:nvPr>
        </p:nvSpPr>
        <p:spPr/>
        <p:txBody>
          <a:bodyPr/>
          <a:lstStyle/>
          <a:p>
            <a:pPr>
              <a:defRPr/>
            </a:pPr>
            <a:fld id="{4CED3248-C18D-4BA3-A32F-08E1E45FD7CE}" type="slidenum">
              <a:rPr lang="ca-ES" smtClean="0"/>
              <a:pPr>
                <a:defRPr/>
              </a:pPr>
              <a:t>4</a:t>
            </a:fld>
            <a:endParaRPr lang="ca-E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r>
              <a:rPr lang="es-ES" dirty="0" smtClean="0"/>
              <a:t>r</a:t>
            </a:r>
            <a:endParaRPr lang="es-ES" dirty="0"/>
          </a:p>
        </p:txBody>
      </p:sp>
      <p:sp>
        <p:nvSpPr>
          <p:cNvPr id="4" name="3 Marcador de número de diapositiva"/>
          <p:cNvSpPr>
            <a:spLocks noGrp="1"/>
          </p:cNvSpPr>
          <p:nvPr>
            <p:ph type="sldNum" sz="quarter" idx="10"/>
          </p:nvPr>
        </p:nvSpPr>
        <p:spPr/>
        <p:txBody>
          <a:bodyPr/>
          <a:lstStyle/>
          <a:p>
            <a:pPr>
              <a:defRPr/>
            </a:pPr>
            <a:fld id="{4CED3248-C18D-4BA3-A32F-08E1E45FD7CE}" type="slidenum">
              <a:rPr lang="ca-ES" smtClean="0"/>
              <a:pPr>
                <a:defRPr/>
              </a:pPr>
              <a:t>5</a:t>
            </a:fld>
            <a:endParaRPr lang="ca-E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7"/>
          <p:cNvSpPr>
            <a:spLocks noGrp="1" noChangeArrowheads="1"/>
          </p:cNvSpPr>
          <p:nvPr>
            <p:ph type="sldNum" sz="quarter" idx="5"/>
          </p:nvPr>
        </p:nvSpPr>
        <p:spPr>
          <a:noFill/>
          <a:ln>
            <a:miter lim="800000"/>
            <a:headEnd/>
            <a:tailEnd/>
          </a:ln>
        </p:spPr>
        <p:txBody>
          <a:bodyPr/>
          <a:lstStyle/>
          <a:p>
            <a:fld id="{7275C234-B9DF-41E9-AFC5-BD15D08EB1E3}" type="slidenum">
              <a:rPr lang="en-GB" smtClean="0"/>
              <a:pPr/>
              <a:t>6</a:t>
            </a:fld>
            <a:endParaRPr lang="en-GB" smtClean="0"/>
          </a:p>
        </p:txBody>
      </p:sp>
      <p:sp>
        <p:nvSpPr>
          <p:cNvPr id="7171" name="Rectangle 7"/>
          <p:cNvSpPr txBox="1">
            <a:spLocks noGrp="1" noChangeArrowheads="1"/>
          </p:cNvSpPr>
          <p:nvPr/>
        </p:nvSpPr>
        <p:spPr bwMode="auto">
          <a:xfrm>
            <a:off x="3850443" y="9430091"/>
            <a:ext cx="2945659" cy="496411"/>
          </a:xfrm>
          <a:prstGeom prst="rect">
            <a:avLst/>
          </a:prstGeom>
          <a:noFill/>
          <a:ln w="9525">
            <a:noFill/>
            <a:miter lim="800000"/>
            <a:headEnd/>
            <a:tailEnd/>
          </a:ln>
        </p:spPr>
        <p:txBody>
          <a:bodyPr lIns="89776" tIns="44888" rIns="89776" bIns="44888" anchor="b"/>
          <a:lstStyle/>
          <a:p>
            <a:pPr algn="r" defTabSz="898525"/>
            <a:fld id="{FF6E416B-9592-43AE-81A5-353A0FB07EA7}" type="slidenum">
              <a:rPr lang="en-GB" sz="1200" b="0" i="0">
                <a:solidFill>
                  <a:schemeClr val="tx1"/>
                </a:solidFill>
              </a:rPr>
              <a:pPr algn="r" defTabSz="898525"/>
              <a:t>6</a:t>
            </a:fld>
            <a:endParaRPr lang="en-GB" sz="1200" b="0" i="0">
              <a:solidFill>
                <a:schemeClr val="tx1"/>
              </a:solidFill>
            </a:endParaRPr>
          </a:p>
        </p:txBody>
      </p:sp>
      <p:sp>
        <p:nvSpPr>
          <p:cNvPr id="7172" name="Rectangle 2"/>
          <p:cNvSpPr>
            <a:spLocks noGrp="1" noRot="1" noChangeAspect="1" noChangeArrowheads="1" noTextEdit="1"/>
          </p:cNvSpPr>
          <p:nvPr>
            <p:ph type="sldImg"/>
          </p:nvPr>
        </p:nvSpPr>
        <p:spPr>
          <a:ln/>
        </p:spPr>
      </p:sp>
      <p:sp>
        <p:nvSpPr>
          <p:cNvPr id="7173" name="Rectangle 3"/>
          <p:cNvSpPr>
            <a:spLocks noGrp="1" noChangeArrowheads="1"/>
          </p:cNvSpPr>
          <p:nvPr>
            <p:ph type="body" idx="1"/>
          </p:nvPr>
        </p:nvSpPr>
        <p:spPr>
          <a:noFill/>
        </p:spPr>
        <p:txBody>
          <a:bodyPr lIns="89776" tIns="44888" rIns="89776" bIns="44888"/>
          <a:lstStyle/>
          <a:p>
            <a:pPr eaLnBrk="1" hangingPunct="1"/>
            <a:endParaRPr lang="fr-FR" sz="1000"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noFill/>
          <a:ln>
            <a:miter lim="800000"/>
            <a:headEnd/>
            <a:tailEnd/>
          </a:ln>
        </p:spPr>
        <p:txBody>
          <a:bodyPr/>
          <a:lstStyle/>
          <a:p>
            <a:fld id="{A828DA56-AF46-43B1-A12A-C79F3BDF2CE9}" type="slidenum">
              <a:rPr lang="en-GB" smtClean="0"/>
              <a:pPr/>
              <a:t>7</a:t>
            </a:fld>
            <a:endParaRPr lang="en-GB" smtClean="0"/>
          </a:p>
        </p:txBody>
      </p:sp>
      <p:sp>
        <p:nvSpPr>
          <p:cNvPr id="8195" name="Rectangle 7"/>
          <p:cNvSpPr txBox="1">
            <a:spLocks noGrp="1" noChangeArrowheads="1"/>
          </p:cNvSpPr>
          <p:nvPr/>
        </p:nvSpPr>
        <p:spPr bwMode="auto">
          <a:xfrm>
            <a:off x="3850443" y="9430091"/>
            <a:ext cx="2945659" cy="496411"/>
          </a:xfrm>
          <a:prstGeom prst="rect">
            <a:avLst/>
          </a:prstGeom>
          <a:noFill/>
          <a:ln w="9525">
            <a:noFill/>
            <a:miter lim="800000"/>
            <a:headEnd/>
            <a:tailEnd/>
          </a:ln>
        </p:spPr>
        <p:txBody>
          <a:bodyPr lIns="89776" tIns="44888" rIns="89776" bIns="44888" anchor="b"/>
          <a:lstStyle/>
          <a:p>
            <a:pPr algn="r" defTabSz="898525"/>
            <a:fld id="{076A979D-45E9-4F2A-BFCB-1E17C92E6E26}" type="slidenum">
              <a:rPr lang="en-GB" sz="1200" b="0" i="0">
                <a:solidFill>
                  <a:schemeClr val="tx1"/>
                </a:solidFill>
              </a:rPr>
              <a:pPr algn="r" defTabSz="898525"/>
              <a:t>7</a:t>
            </a:fld>
            <a:endParaRPr lang="en-GB" sz="1200" b="0" i="0">
              <a:solidFill>
                <a:schemeClr val="tx1"/>
              </a:solidFill>
            </a:endParaRPr>
          </a:p>
        </p:txBody>
      </p:sp>
      <p:sp>
        <p:nvSpPr>
          <p:cNvPr id="8196" name="Rectangle 2"/>
          <p:cNvSpPr>
            <a:spLocks noGrp="1" noRot="1" noChangeAspect="1" noChangeArrowheads="1" noTextEdit="1"/>
          </p:cNvSpPr>
          <p:nvPr>
            <p:ph type="sldImg"/>
          </p:nvPr>
        </p:nvSpPr>
        <p:spPr>
          <a:ln/>
        </p:spPr>
      </p:sp>
      <p:sp>
        <p:nvSpPr>
          <p:cNvPr id="8197" name="Rectangle 3"/>
          <p:cNvSpPr>
            <a:spLocks noGrp="1" noChangeArrowheads="1"/>
          </p:cNvSpPr>
          <p:nvPr>
            <p:ph type="body" idx="1"/>
          </p:nvPr>
        </p:nvSpPr>
        <p:spPr>
          <a:noFill/>
        </p:spPr>
        <p:txBody>
          <a:bodyPr lIns="89776" tIns="44888" rIns="89776" bIns="44888"/>
          <a:lstStyle/>
          <a:p>
            <a:pPr eaLnBrk="1" hangingPunct="1"/>
            <a:endParaRPr lang="fr-FR" sz="1000"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noFill/>
          <a:ln>
            <a:miter lim="800000"/>
            <a:headEnd/>
            <a:tailEnd/>
          </a:ln>
        </p:spPr>
        <p:txBody>
          <a:bodyPr/>
          <a:lstStyle/>
          <a:p>
            <a:fld id="{5545AEE0-8ADC-4AD0-B6CE-91981A3BEB73}" type="slidenum">
              <a:rPr lang="en-GB" smtClean="0"/>
              <a:pPr/>
              <a:t>8</a:t>
            </a:fld>
            <a:endParaRPr lang="en-GB" smtClean="0"/>
          </a:p>
        </p:txBody>
      </p:sp>
      <p:sp>
        <p:nvSpPr>
          <p:cNvPr id="9219" name="Rectangle 7"/>
          <p:cNvSpPr txBox="1">
            <a:spLocks noGrp="1" noChangeArrowheads="1"/>
          </p:cNvSpPr>
          <p:nvPr/>
        </p:nvSpPr>
        <p:spPr bwMode="auto">
          <a:xfrm>
            <a:off x="3850443" y="9430091"/>
            <a:ext cx="2945659" cy="496411"/>
          </a:xfrm>
          <a:prstGeom prst="rect">
            <a:avLst/>
          </a:prstGeom>
          <a:noFill/>
          <a:ln w="9525">
            <a:noFill/>
            <a:miter lim="800000"/>
            <a:headEnd/>
            <a:tailEnd/>
          </a:ln>
        </p:spPr>
        <p:txBody>
          <a:bodyPr lIns="89776" tIns="44888" rIns="89776" bIns="44888" anchor="b"/>
          <a:lstStyle/>
          <a:p>
            <a:pPr algn="r" defTabSz="898525"/>
            <a:fld id="{E261C676-E3F1-4A0B-8182-D9C955089540}" type="slidenum">
              <a:rPr lang="en-GB" sz="1200" b="0" i="0">
                <a:solidFill>
                  <a:schemeClr val="tx1"/>
                </a:solidFill>
              </a:rPr>
              <a:pPr algn="r" defTabSz="898525"/>
              <a:t>8</a:t>
            </a:fld>
            <a:endParaRPr lang="en-GB" sz="1200" b="0" i="0">
              <a:solidFill>
                <a:schemeClr val="tx1"/>
              </a:solidFill>
            </a:endParaRPr>
          </a:p>
        </p:txBody>
      </p:sp>
      <p:sp>
        <p:nvSpPr>
          <p:cNvPr id="9220" name="Rectangle 2"/>
          <p:cNvSpPr>
            <a:spLocks noGrp="1" noRot="1" noChangeAspect="1" noChangeArrowheads="1" noTextEdit="1"/>
          </p:cNvSpPr>
          <p:nvPr>
            <p:ph type="sldImg"/>
          </p:nvPr>
        </p:nvSpPr>
        <p:spPr>
          <a:ln/>
        </p:spPr>
      </p:sp>
      <p:sp>
        <p:nvSpPr>
          <p:cNvPr id="9221" name="Rectangle 3"/>
          <p:cNvSpPr>
            <a:spLocks noGrp="1" noChangeArrowheads="1"/>
          </p:cNvSpPr>
          <p:nvPr>
            <p:ph type="body" idx="1"/>
          </p:nvPr>
        </p:nvSpPr>
        <p:spPr>
          <a:noFill/>
        </p:spPr>
        <p:txBody>
          <a:bodyPr lIns="89776" tIns="44888" rIns="89776" bIns="44888"/>
          <a:lstStyle/>
          <a:p>
            <a:pPr eaLnBrk="1" hangingPunct="1"/>
            <a:endParaRPr lang="fr-FR" sz="1000"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a:prstGeom prst="rect">
            <a:avLst/>
          </a:prstGeom>
        </p:spPr>
        <p:txBody>
          <a:bodyPr/>
          <a:lstStyle/>
          <a:p>
            <a:r>
              <a:rPr lang="es-ES" smtClean="0"/>
              <a:t>Haga clic para modificar el estilo de título del patrón</a:t>
            </a:r>
            <a:endParaRPr lang="en-US"/>
          </a:p>
        </p:txBody>
      </p:sp>
      <p:sp>
        <p:nvSpPr>
          <p:cNvPr id="3" name="2 Subtítulo"/>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s-ES" smtClean="0"/>
              <a:t>Haga clic para modificar el estilo de subtítulo del patrón</a:t>
            </a: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smtClean="0"/>
              <a:t>Haga clic para modificar el estilo de título del patrón</a:t>
            </a:r>
            <a:endParaRPr lang="en-US"/>
          </a:p>
        </p:txBody>
      </p:sp>
      <p:sp>
        <p:nvSpPr>
          <p:cNvPr id="3" name="2 Marcador de texto vertical"/>
          <p:cNvSpPr>
            <a:spLocks noGrp="1"/>
          </p:cNvSpPr>
          <p:nvPr>
            <p:ph type="body" orient="vert" idx="1"/>
          </p:nvPr>
        </p:nvSpPr>
        <p:spPr>
          <a:xfrm>
            <a:off x="457200" y="1600200"/>
            <a:ext cx="8229600" cy="4525963"/>
          </a:xfrm>
          <a:prstGeom prst="rect">
            <a:avLst/>
          </a:prstGeo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a:prstGeom prst="rect">
            <a:avLst/>
          </a:prstGeom>
        </p:spPr>
        <p:txBody>
          <a:bodyPr vert="eaVert"/>
          <a:lstStyle/>
          <a:p>
            <a:r>
              <a:rPr lang="es-ES" smtClean="0"/>
              <a:t>Haga clic para modificar el estilo de título del patrón</a:t>
            </a:r>
            <a:endParaRPr lang="en-US"/>
          </a:p>
        </p:txBody>
      </p:sp>
      <p:sp>
        <p:nvSpPr>
          <p:cNvPr id="3" name="2 Marcador de texto vertical"/>
          <p:cNvSpPr>
            <a:spLocks noGrp="1"/>
          </p:cNvSpPr>
          <p:nvPr>
            <p:ph type="body" orient="vert" idx="1"/>
          </p:nvPr>
        </p:nvSpPr>
        <p:spPr>
          <a:xfrm>
            <a:off x="457200" y="274638"/>
            <a:ext cx="6019800" cy="5851525"/>
          </a:xfrm>
          <a:prstGeom prst="rect">
            <a:avLst/>
          </a:prstGeo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smtClean="0"/>
              <a:t>Haga clic para modificar el estilo de título del patrón</a:t>
            </a:r>
            <a:endParaRPr lang="en-US"/>
          </a:p>
        </p:txBody>
      </p:sp>
      <p:sp>
        <p:nvSpPr>
          <p:cNvPr id="3" name="2 Marcador de contenido"/>
          <p:cNvSpPr>
            <a:spLocks noGrp="1"/>
          </p:cNvSpPr>
          <p:nvPr>
            <p:ph idx="1"/>
          </p:nvPr>
        </p:nvSpPr>
        <p:spPr>
          <a:xfrm>
            <a:off x="457200" y="1600200"/>
            <a:ext cx="8229600" cy="4525963"/>
          </a:xfrm>
          <a:prstGeom prst="rect">
            <a:avLst/>
          </a:prstGeo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s-ES" smtClean="0"/>
              <a:t>Haga clic para modificar el estilo de título del patrón</a:t>
            </a:r>
            <a:endParaRPr lang="en-US"/>
          </a:p>
        </p:txBody>
      </p:sp>
      <p:sp>
        <p:nvSpPr>
          <p:cNvPr id="3" name="2 Marcador de texto"/>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s-ES" smtClean="0"/>
              <a:t>Haga clic para modificar el estilo de texto del patrón</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smtClean="0"/>
              <a:t>Haga clic para modificar el estilo de título del patrón</a:t>
            </a:r>
            <a:endParaRPr lang="en-US"/>
          </a:p>
        </p:txBody>
      </p:sp>
      <p:sp>
        <p:nvSpPr>
          <p:cNvPr id="3" name="2 Marcador de contenido"/>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3 Marcador de contenido"/>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lvl1pPr>
              <a:defRPr/>
            </a:lvl1pPr>
          </a:lstStyle>
          <a:p>
            <a:r>
              <a:rPr lang="es-ES" smtClean="0"/>
              <a:t>Haga clic para modificar el estilo de título del patrón</a:t>
            </a:r>
            <a:endParaRPr lang="en-US"/>
          </a:p>
        </p:txBody>
      </p:sp>
      <p:sp>
        <p:nvSpPr>
          <p:cNvPr id="3" name="2 Marcador de texto"/>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5" name="4 Marcador de texto"/>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smtClean="0"/>
              <a:t>Haga clic para modificar el estilo de título del patrón</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a:prstGeom prst="rect">
            <a:avLst/>
          </a:prstGeom>
        </p:spPr>
        <p:txBody>
          <a:bodyPr anchor="b"/>
          <a:lstStyle>
            <a:lvl1pPr algn="l">
              <a:defRPr sz="2000" b="1"/>
            </a:lvl1pPr>
          </a:lstStyle>
          <a:p>
            <a:r>
              <a:rPr lang="es-ES" smtClean="0"/>
              <a:t>Haga clic para modificar el estilo de título del patrón</a:t>
            </a:r>
            <a:endParaRPr lang="en-US"/>
          </a:p>
        </p:txBody>
      </p:sp>
      <p:sp>
        <p:nvSpPr>
          <p:cNvPr id="3" name="2 Marcador de contenido"/>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3 Marcador de texto"/>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a:prstGeom prst="rect">
            <a:avLst/>
          </a:prstGeom>
        </p:spPr>
        <p:txBody>
          <a:bodyPr anchor="b"/>
          <a:lstStyle>
            <a:lvl1pPr algn="l">
              <a:defRPr sz="2000" b="1"/>
            </a:lvl1pPr>
          </a:lstStyle>
          <a:p>
            <a:r>
              <a:rPr lang="es-ES" smtClean="0"/>
              <a:t>Haga clic para modificar el estilo de título del patrón</a:t>
            </a:r>
            <a:endParaRPr lang="en-US"/>
          </a:p>
        </p:txBody>
      </p:sp>
      <p:sp>
        <p:nvSpPr>
          <p:cNvPr id="3" name="2 Marcador de posición de imagen"/>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3 Marcador de texto"/>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33" name="Text Box 17"/>
          <p:cNvSpPr txBox="1">
            <a:spLocks noChangeArrowheads="1"/>
          </p:cNvSpPr>
          <p:nvPr userDrawn="1"/>
        </p:nvSpPr>
        <p:spPr bwMode="auto">
          <a:xfrm>
            <a:off x="3023096" y="6453336"/>
            <a:ext cx="3493120" cy="307777"/>
          </a:xfrm>
          <a:prstGeom prst="rect">
            <a:avLst/>
          </a:prstGeom>
          <a:noFill/>
          <a:ln w="9525">
            <a:noFill/>
            <a:miter lim="800000"/>
            <a:headEnd/>
            <a:tailEnd/>
          </a:ln>
          <a:effectLst/>
        </p:spPr>
        <p:txBody>
          <a:bodyPr wrap="square">
            <a:spAutoFit/>
          </a:bodyPr>
          <a:lstStyle/>
          <a:p>
            <a:pPr>
              <a:defRPr/>
            </a:pPr>
            <a:r>
              <a:rPr lang="es-ES" sz="1400" dirty="0" smtClean="0">
                <a:solidFill>
                  <a:schemeClr val="bg1">
                    <a:lumMod val="75000"/>
                  </a:schemeClr>
                </a:solidFill>
                <a:latin typeface="Arial" charset="0"/>
              </a:rPr>
              <a:t>GENIUS T4  -  </a:t>
            </a:r>
            <a:r>
              <a:rPr lang="es-ES" sz="1400" dirty="0" err="1" smtClean="0">
                <a:solidFill>
                  <a:schemeClr val="bg1">
                    <a:lumMod val="75000"/>
                  </a:schemeClr>
                </a:solidFill>
                <a:latin typeface="Arial" charset="0"/>
              </a:rPr>
              <a:t>September</a:t>
            </a:r>
            <a:r>
              <a:rPr lang="es-ES" sz="1400" dirty="0" smtClean="0">
                <a:solidFill>
                  <a:schemeClr val="bg1">
                    <a:lumMod val="75000"/>
                  </a:schemeClr>
                </a:solidFill>
                <a:latin typeface="Arial" charset="0"/>
              </a:rPr>
              <a:t> </a:t>
            </a:r>
            <a:r>
              <a:rPr lang="es-ES" sz="1400" baseline="0" dirty="0" smtClean="0">
                <a:solidFill>
                  <a:schemeClr val="bg1">
                    <a:lumMod val="75000"/>
                  </a:schemeClr>
                </a:solidFill>
                <a:latin typeface="Arial" charset="0"/>
              </a:rPr>
              <a:t>2014</a:t>
            </a:r>
            <a:endParaRPr lang="en-US" sz="1400" b="0" dirty="0">
              <a:solidFill>
                <a:schemeClr val="bg1">
                  <a:lumMod val="75000"/>
                </a:schemeClr>
              </a:solidFill>
              <a:latin typeface="Arial" charset="0"/>
            </a:endParaRPr>
          </a:p>
        </p:txBody>
      </p:sp>
      <p:sp>
        <p:nvSpPr>
          <p:cNvPr id="24580" name="AutoShape 4" descr="https://gaia.am.ub.es/Twiki/pub/GENIUS2012/WebPreferences/GENIUS-Logo.png"/>
          <p:cNvSpPr>
            <a:spLocks noChangeAspect="1" noChangeArrowheads="1"/>
          </p:cNvSpPr>
          <p:nvPr userDrawn="1"/>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s-ES"/>
          </a:p>
        </p:txBody>
      </p:sp>
      <p:pic>
        <p:nvPicPr>
          <p:cNvPr id="6" name="5 Imagen" descr="GENIUS-Logo.png"/>
          <p:cNvPicPr>
            <a:picLocks noChangeAspect="1"/>
          </p:cNvPicPr>
          <p:nvPr userDrawn="1"/>
        </p:nvPicPr>
        <p:blipFill>
          <a:blip r:embed="rId13" cstate="print"/>
          <a:stretch>
            <a:fillRect/>
          </a:stretch>
        </p:blipFill>
        <p:spPr>
          <a:xfrm>
            <a:off x="35496" y="6321998"/>
            <a:ext cx="1115616" cy="563386"/>
          </a:xfrm>
          <a:prstGeom prst="rect">
            <a:avLst/>
          </a:prstGeom>
        </p:spPr>
      </p:pic>
    </p:spTree>
  </p:cSld>
  <p:clrMap bg1="lt1" tx1="dk1" bg2="lt2" tx2="dk2" accent1="accent1" accent2="accent2" accent3="accent3" accent4="accent4" accent5="accent5" accent6="accent6" hlink="hlink" folHlink="folHlink"/>
  <p:sldLayoutIdLst>
    <p:sldLayoutId id="2147483653" r:id="rId1"/>
    <p:sldLayoutId id="2147483654" r:id="rId2"/>
    <p:sldLayoutId id="2147483655" r:id="rId3"/>
    <p:sldLayoutId id="2147483656" r:id="rId4"/>
    <p:sldLayoutId id="2147483657" r:id="rId5"/>
    <p:sldLayoutId id="2147483658" r:id="rId6"/>
    <p:sldLayoutId id="2147483659" r:id="rId7"/>
    <p:sldLayoutId id="2147483660" r:id="rId8"/>
    <p:sldLayoutId id="2147483661" r:id="rId9"/>
    <p:sldLayoutId id="2147483662" r:id="rId10"/>
    <p:sldLayoutId id="2147483663" r:id="rId11"/>
  </p:sldLayoutIdLst>
  <p:txStyles>
    <p:titleStyle>
      <a:lvl1pPr algn="l" rtl="0" eaLnBrk="0" fontAlgn="base" hangingPunct="0">
        <a:spcBef>
          <a:spcPct val="0"/>
        </a:spcBef>
        <a:spcAft>
          <a:spcPct val="0"/>
        </a:spcAft>
        <a:defRPr sz="2800" b="1">
          <a:solidFill>
            <a:srgbClr val="0000E1"/>
          </a:solidFill>
          <a:effectLst>
            <a:outerShdw blurRad="38100" dist="38100" dir="2700000" algn="tl">
              <a:srgbClr val="C0C0C0"/>
            </a:outerShdw>
          </a:effectLst>
          <a:latin typeface="+mj-lt"/>
          <a:ea typeface="+mj-ea"/>
          <a:cs typeface="+mj-cs"/>
        </a:defRPr>
      </a:lvl1pPr>
      <a:lvl2pPr algn="l" rtl="0" eaLnBrk="0" fontAlgn="base" hangingPunct="0">
        <a:spcBef>
          <a:spcPct val="0"/>
        </a:spcBef>
        <a:spcAft>
          <a:spcPct val="0"/>
        </a:spcAft>
        <a:defRPr sz="2800" b="1">
          <a:solidFill>
            <a:srgbClr val="0000E1"/>
          </a:solidFill>
          <a:effectLst>
            <a:outerShdw blurRad="38100" dist="38100" dir="2700000" algn="tl">
              <a:srgbClr val="C0C0C0"/>
            </a:outerShdw>
          </a:effectLst>
          <a:latin typeface="Arial" charset="0"/>
        </a:defRPr>
      </a:lvl2pPr>
      <a:lvl3pPr algn="l" rtl="0" eaLnBrk="0" fontAlgn="base" hangingPunct="0">
        <a:spcBef>
          <a:spcPct val="0"/>
        </a:spcBef>
        <a:spcAft>
          <a:spcPct val="0"/>
        </a:spcAft>
        <a:defRPr sz="2800" b="1">
          <a:solidFill>
            <a:srgbClr val="0000E1"/>
          </a:solidFill>
          <a:effectLst>
            <a:outerShdw blurRad="38100" dist="38100" dir="2700000" algn="tl">
              <a:srgbClr val="C0C0C0"/>
            </a:outerShdw>
          </a:effectLst>
          <a:latin typeface="Arial" charset="0"/>
        </a:defRPr>
      </a:lvl3pPr>
      <a:lvl4pPr algn="l" rtl="0" eaLnBrk="0" fontAlgn="base" hangingPunct="0">
        <a:spcBef>
          <a:spcPct val="0"/>
        </a:spcBef>
        <a:spcAft>
          <a:spcPct val="0"/>
        </a:spcAft>
        <a:defRPr sz="2800" b="1">
          <a:solidFill>
            <a:srgbClr val="0000E1"/>
          </a:solidFill>
          <a:effectLst>
            <a:outerShdw blurRad="38100" dist="38100" dir="2700000" algn="tl">
              <a:srgbClr val="C0C0C0"/>
            </a:outerShdw>
          </a:effectLst>
          <a:latin typeface="Arial" charset="0"/>
        </a:defRPr>
      </a:lvl4pPr>
      <a:lvl5pPr algn="l" rtl="0" eaLnBrk="0" fontAlgn="base" hangingPunct="0">
        <a:spcBef>
          <a:spcPct val="0"/>
        </a:spcBef>
        <a:spcAft>
          <a:spcPct val="0"/>
        </a:spcAft>
        <a:defRPr sz="2800" b="1">
          <a:solidFill>
            <a:srgbClr val="0000E1"/>
          </a:solidFill>
          <a:effectLst>
            <a:outerShdw blurRad="38100" dist="38100" dir="2700000" algn="tl">
              <a:srgbClr val="C0C0C0"/>
            </a:outerShdw>
          </a:effectLst>
          <a:latin typeface="Arial" charset="0"/>
        </a:defRPr>
      </a:lvl5pPr>
      <a:lvl6pPr marL="457200" algn="l" rtl="0" fontAlgn="base">
        <a:spcBef>
          <a:spcPct val="0"/>
        </a:spcBef>
        <a:spcAft>
          <a:spcPct val="0"/>
        </a:spcAft>
        <a:defRPr sz="2800" b="1">
          <a:solidFill>
            <a:srgbClr val="0000E1"/>
          </a:solidFill>
          <a:effectLst>
            <a:outerShdw blurRad="38100" dist="38100" dir="2700000" algn="tl">
              <a:srgbClr val="C0C0C0"/>
            </a:outerShdw>
          </a:effectLst>
          <a:latin typeface="Arial" charset="0"/>
        </a:defRPr>
      </a:lvl6pPr>
      <a:lvl7pPr marL="914400" algn="l" rtl="0" fontAlgn="base">
        <a:spcBef>
          <a:spcPct val="0"/>
        </a:spcBef>
        <a:spcAft>
          <a:spcPct val="0"/>
        </a:spcAft>
        <a:defRPr sz="2800" b="1">
          <a:solidFill>
            <a:srgbClr val="0000E1"/>
          </a:solidFill>
          <a:effectLst>
            <a:outerShdw blurRad="38100" dist="38100" dir="2700000" algn="tl">
              <a:srgbClr val="C0C0C0"/>
            </a:outerShdw>
          </a:effectLst>
          <a:latin typeface="Arial" charset="0"/>
        </a:defRPr>
      </a:lvl7pPr>
      <a:lvl8pPr marL="1371600" algn="l" rtl="0" fontAlgn="base">
        <a:spcBef>
          <a:spcPct val="0"/>
        </a:spcBef>
        <a:spcAft>
          <a:spcPct val="0"/>
        </a:spcAft>
        <a:defRPr sz="2800" b="1">
          <a:solidFill>
            <a:srgbClr val="0000E1"/>
          </a:solidFill>
          <a:effectLst>
            <a:outerShdw blurRad="38100" dist="38100" dir="2700000" algn="tl">
              <a:srgbClr val="C0C0C0"/>
            </a:outerShdw>
          </a:effectLst>
          <a:latin typeface="Arial" charset="0"/>
        </a:defRPr>
      </a:lvl8pPr>
      <a:lvl9pPr marL="1828800" algn="l" rtl="0" fontAlgn="base">
        <a:spcBef>
          <a:spcPct val="0"/>
        </a:spcBef>
        <a:spcAft>
          <a:spcPct val="0"/>
        </a:spcAft>
        <a:defRPr sz="2800" b="1">
          <a:solidFill>
            <a:srgbClr val="0000E1"/>
          </a:solidFill>
          <a:effectLst>
            <a:outerShdw blurRad="38100" dist="38100" dir="2700000" algn="tl">
              <a:srgbClr val="C0C0C0"/>
            </a:outerShdw>
          </a:effectLst>
          <a:latin typeface="Arial" charset="0"/>
        </a:defRPr>
      </a:lvl9pPr>
    </p:titleStyle>
    <p:bodyStyle>
      <a:lvl1pPr marL="381000" indent="-381000" algn="l" rtl="0" eaLnBrk="0" fontAlgn="base" hangingPunct="0">
        <a:lnSpc>
          <a:spcPct val="90000"/>
        </a:lnSpc>
        <a:spcBef>
          <a:spcPct val="20000"/>
        </a:spcBef>
        <a:spcAft>
          <a:spcPct val="0"/>
        </a:spcAft>
        <a:buFont typeface="Wingdings" pitchFamily="2" charset="2"/>
        <a:buChar char="ü"/>
        <a:defRPr sz="2400">
          <a:solidFill>
            <a:schemeClr val="tx1"/>
          </a:solidFill>
          <a:latin typeface="+mn-lt"/>
          <a:ea typeface="+mn-ea"/>
          <a:cs typeface="+mn-cs"/>
        </a:defRPr>
      </a:lvl1pPr>
      <a:lvl2pPr marL="742950" indent="-171450" algn="l" rtl="0" eaLnBrk="0" fontAlgn="base" hangingPunct="0">
        <a:lnSpc>
          <a:spcPct val="90000"/>
        </a:lnSpc>
        <a:spcBef>
          <a:spcPct val="20000"/>
        </a:spcBef>
        <a:spcAft>
          <a:spcPct val="0"/>
        </a:spcAft>
        <a:buChar char="•"/>
        <a:defRPr sz="2000">
          <a:solidFill>
            <a:schemeClr val="tx1"/>
          </a:solidFill>
          <a:latin typeface="+mn-lt"/>
        </a:defRPr>
      </a:lvl2pPr>
      <a:lvl3pPr marL="1143000" indent="-190500" algn="l" rtl="0" eaLnBrk="0" fontAlgn="base" hangingPunct="0">
        <a:lnSpc>
          <a:spcPct val="90000"/>
        </a:lnSpc>
        <a:spcBef>
          <a:spcPct val="20000"/>
        </a:spcBef>
        <a:spcAft>
          <a:spcPct val="0"/>
        </a:spcAft>
        <a:buChar char="-"/>
        <a:defRPr sz="2400">
          <a:solidFill>
            <a:schemeClr val="tx1"/>
          </a:solidFill>
          <a:latin typeface="+mn-lt"/>
        </a:defRPr>
      </a:lvl3pPr>
      <a:lvl4pPr marL="1524000" indent="-190500" algn="l" rtl="0" eaLnBrk="0" fontAlgn="base" hangingPunct="0">
        <a:lnSpc>
          <a:spcPct val="90000"/>
        </a:lnSpc>
        <a:spcBef>
          <a:spcPct val="20000"/>
        </a:spcBef>
        <a:spcAft>
          <a:spcPct val="0"/>
        </a:spcAft>
        <a:buChar char="-"/>
        <a:defRPr sz="1600">
          <a:solidFill>
            <a:schemeClr val="tx1"/>
          </a:solidFill>
          <a:latin typeface="+mn-lt"/>
        </a:defRPr>
      </a:lvl4pPr>
      <a:lvl5pPr marL="1905000" indent="-190500" algn="l" rtl="0" eaLnBrk="0" fontAlgn="base" hangingPunct="0">
        <a:lnSpc>
          <a:spcPct val="90000"/>
        </a:lnSpc>
        <a:spcBef>
          <a:spcPct val="20000"/>
        </a:spcBef>
        <a:spcAft>
          <a:spcPct val="0"/>
        </a:spcAft>
        <a:buChar char="-"/>
        <a:defRPr sz="1400">
          <a:solidFill>
            <a:schemeClr val="tx1"/>
          </a:solidFill>
          <a:latin typeface="+mn-lt"/>
        </a:defRPr>
      </a:lvl5pPr>
      <a:lvl6pPr marL="2362200" indent="-190500" algn="l" rtl="0" fontAlgn="base">
        <a:lnSpc>
          <a:spcPct val="90000"/>
        </a:lnSpc>
        <a:spcBef>
          <a:spcPct val="20000"/>
        </a:spcBef>
        <a:spcAft>
          <a:spcPct val="0"/>
        </a:spcAft>
        <a:buChar char="-"/>
        <a:defRPr sz="1400">
          <a:solidFill>
            <a:schemeClr val="tx1"/>
          </a:solidFill>
          <a:latin typeface="+mn-lt"/>
        </a:defRPr>
      </a:lvl6pPr>
      <a:lvl7pPr marL="2819400" indent="-190500" algn="l" rtl="0" fontAlgn="base">
        <a:lnSpc>
          <a:spcPct val="90000"/>
        </a:lnSpc>
        <a:spcBef>
          <a:spcPct val="20000"/>
        </a:spcBef>
        <a:spcAft>
          <a:spcPct val="0"/>
        </a:spcAft>
        <a:buChar char="-"/>
        <a:defRPr sz="1400">
          <a:solidFill>
            <a:schemeClr val="tx1"/>
          </a:solidFill>
          <a:latin typeface="+mn-lt"/>
        </a:defRPr>
      </a:lvl7pPr>
      <a:lvl8pPr marL="3276600" indent="-190500" algn="l" rtl="0" fontAlgn="base">
        <a:lnSpc>
          <a:spcPct val="90000"/>
        </a:lnSpc>
        <a:spcBef>
          <a:spcPct val="20000"/>
        </a:spcBef>
        <a:spcAft>
          <a:spcPct val="0"/>
        </a:spcAft>
        <a:buChar char="-"/>
        <a:defRPr sz="1400">
          <a:solidFill>
            <a:schemeClr val="tx1"/>
          </a:solidFill>
          <a:latin typeface="+mn-lt"/>
        </a:defRPr>
      </a:lvl8pPr>
      <a:lvl9pPr marL="3733800" indent="-190500" algn="l" rtl="0" fontAlgn="base">
        <a:lnSpc>
          <a:spcPct val="90000"/>
        </a:lnSpc>
        <a:spcBef>
          <a:spcPct val="20000"/>
        </a:spcBef>
        <a:spcAft>
          <a:spcPct val="0"/>
        </a:spcAft>
        <a:buChar char="-"/>
        <a:defRPr sz="14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p:cNvSpPr>
            <a:spLocks noChangeArrowheads="1"/>
          </p:cNvSpPr>
          <p:nvPr/>
        </p:nvSpPr>
        <p:spPr bwMode="auto">
          <a:xfrm>
            <a:off x="250825" y="782092"/>
            <a:ext cx="8569325" cy="1298817"/>
          </a:xfrm>
          <a:prstGeom prst="rect">
            <a:avLst/>
          </a:prstGeom>
          <a:noFill/>
          <a:ln w="9525">
            <a:noFill/>
            <a:miter lim="800000"/>
            <a:headEnd/>
            <a:tailEnd/>
          </a:ln>
          <a:effectLst/>
        </p:spPr>
        <p:txBody>
          <a:bodyPr>
            <a:spAutoFit/>
          </a:bodyPr>
          <a:lstStyle/>
          <a:p>
            <a:pPr algn="ctr">
              <a:lnSpc>
                <a:spcPct val="80000"/>
              </a:lnSpc>
              <a:spcBef>
                <a:spcPct val="20000"/>
              </a:spcBef>
            </a:pPr>
            <a:r>
              <a:rPr lang="en-US" dirty="0" smtClean="0"/>
              <a:t>GENIUS T4 Teleconference</a:t>
            </a:r>
          </a:p>
          <a:p>
            <a:pPr algn="ctr">
              <a:lnSpc>
                <a:spcPct val="80000"/>
              </a:lnSpc>
              <a:spcBef>
                <a:spcPct val="20000"/>
              </a:spcBef>
            </a:pPr>
            <a:endParaRPr lang="en-US" dirty="0" smtClean="0"/>
          </a:p>
          <a:p>
            <a:pPr algn="ctr">
              <a:lnSpc>
                <a:spcPct val="80000"/>
              </a:lnSpc>
              <a:spcBef>
                <a:spcPct val="20000"/>
              </a:spcBef>
            </a:pPr>
            <a:r>
              <a:rPr lang="en-US" dirty="0" smtClean="0"/>
              <a:t>17-9-2014</a:t>
            </a:r>
          </a:p>
        </p:txBody>
      </p:sp>
      <p:sp>
        <p:nvSpPr>
          <p:cNvPr id="7" name="Rectangle 6"/>
          <p:cNvSpPr>
            <a:spLocks noChangeArrowheads="1"/>
          </p:cNvSpPr>
          <p:nvPr/>
        </p:nvSpPr>
        <p:spPr bwMode="auto">
          <a:xfrm>
            <a:off x="250825" y="5444331"/>
            <a:ext cx="8569325" cy="433388"/>
          </a:xfrm>
          <a:prstGeom prst="rect">
            <a:avLst/>
          </a:prstGeom>
          <a:noFill/>
          <a:ln w="9525">
            <a:noFill/>
            <a:miter lim="800000"/>
            <a:headEnd/>
            <a:tailEnd/>
          </a:ln>
          <a:effectLst/>
        </p:spPr>
        <p:txBody>
          <a:bodyPr>
            <a:spAutoFit/>
          </a:bodyPr>
          <a:lstStyle/>
          <a:p>
            <a:pPr algn="ctr">
              <a:lnSpc>
                <a:spcPct val="80000"/>
              </a:lnSpc>
              <a:spcBef>
                <a:spcPct val="20000"/>
              </a:spcBef>
            </a:pPr>
            <a:r>
              <a:rPr lang="ca-ES" b="1" i="1" dirty="0">
                <a:solidFill>
                  <a:srgbClr val="3366CC"/>
                </a:solidFill>
              </a:rPr>
              <a:t>X. </a:t>
            </a:r>
            <a:r>
              <a:rPr lang="ca-ES" b="1" i="1" dirty="0" smtClean="0">
                <a:solidFill>
                  <a:srgbClr val="3366CC"/>
                </a:solidFill>
              </a:rPr>
              <a:t>Luri</a:t>
            </a:r>
            <a:endParaRPr lang="en-US" i="1" dirty="0">
              <a:solidFill>
                <a:srgbClr val="3366CC"/>
              </a:solidFill>
            </a:endParaRPr>
          </a:p>
        </p:txBody>
      </p:sp>
      <p:pic>
        <p:nvPicPr>
          <p:cNvPr id="6" name="5 Imagen" descr="GENIUS-Logo.png"/>
          <p:cNvPicPr>
            <a:picLocks noChangeAspect="1"/>
          </p:cNvPicPr>
          <p:nvPr/>
        </p:nvPicPr>
        <p:blipFill>
          <a:blip r:embed="rId2" cstate="print"/>
          <a:stretch>
            <a:fillRect/>
          </a:stretch>
        </p:blipFill>
        <p:spPr>
          <a:xfrm>
            <a:off x="2483768" y="2924944"/>
            <a:ext cx="4264233" cy="2153438"/>
          </a:xfrm>
          <a:prstGeom prst="rect">
            <a:avLst/>
          </a:prstGeom>
        </p:spPr>
      </p:pic>
    </p:spTree>
  </p:cSld>
  <p:clrMapOvr>
    <a:masterClrMapping/>
  </p:clrMapOvr>
  <p:transition>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251520" y="2564904"/>
            <a:ext cx="8568952" cy="1200329"/>
          </a:xfrm>
          <a:prstGeom prst="rect">
            <a:avLst/>
          </a:prstGeom>
        </p:spPr>
        <p:txBody>
          <a:bodyPr wrap="square">
            <a:spAutoFit/>
          </a:bodyPr>
          <a:lstStyle/>
          <a:p>
            <a:pPr marL="631825" lvl="1" indent="-174625" algn="ctr"/>
            <a:r>
              <a:rPr lang="en-US" sz="3600" dirty="0" smtClean="0">
                <a:sym typeface="Symbol"/>
              </a:rPr>
              <a:t>Remember also to fill the </a:t>
            </a:r>
            <a:r>
              <a:rPr lang="en-US" sz="3600" dirty="0" err="1" smtClean="0">
                <a:sym typeface="Symbol"/>
              </a:rPr>
              <a:t>trimestral</a:t>
            </a:r>
            <a:r>
              <a:rPr lang="en-US" sz="3600" dirty="0" smtClean="0">
                <a:sym typeface="Symbol"/>
              </a:rPr>
              <a:t> reporting on the GENIUS wiki</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CuadroTexto"/>
          <p:cNvSpPr txBox="1"/>
          <p:nvPr/>
        </p:nvSpPr>
        <p:spPr>
          <a:xfrm>
            <a:off x="179512" y="116632"/>
            <a:ext cx="8892480" cy="3877985"/>
          </a:xfrm>
          <a:prstGeom prst="rect">
            <a:avLst/>
          </a:prstGeom>
          <a:noFill/>
          <a:ln>
            <a:noFill/>
          </a:ln>
        </p:spPr>
        <p:txBody>
          <a:bodyPr wrap="square" rtlCol="0">
            <a:spAutoFit/>
          </a:bodyPr>
          <a:lstStyle/>
          <a:p>
            <a:pPr marL="179388" indent="-179388" algn="ctr"/>
            <a:r>
              <a:rPr lang="en-US" sz="3600" dirty="0" smtClean="0"/>
              <a:t>Agenda</a:t>
            </a:r>
          </a:p>
          <a:p>
            <a:pPr marL="179388" indent="-179388"/>
            <a:endParaRPr lang="en-US" sz="1400" dirty="0" smtClean="0"/>
          </a:p>
          <a:p>
            <a:pPr marL="179388" indent="-179388"/>
            <a:endParaRPr lang="en-US" sz="1400" dirty="0" smtClean="0"/>
          </a:p>
          <a:p>
            <a:pPr marL="179388" indent="-179388"/>
            <a:endParaRPr lang="en-US" sz="1400" dirty="0" smtClean="0"/>
          </a:p>
          <a:p>
            <a:pPr marL="179388" indent="-179388"/>
            <a:endParaRPr lang="en-US" sz="1400" dirty="0" smtClean="0"/>
          </a:p>
          <a:p>
            <a:pPr marL="179388" indent="-179388"/>
            <a:endParaRPr lang="en-US" sz="1400" dirty="0" smtClean="0"/>
          </a:p>
          <a:p>
            <a:pPr marL="631825" lvl="1" indent="-174625">
              <a:buFont typeface="Arial" pitchFamily="34" charset="0"/>
              <a:buChar char="•"/>
            </a:pPr>
            <a:r>
              <a:rPr lang="en-US" b="0" dirty="0" smtClean="0"/>
              <a:t>Preparation of the first year review (XL)</a:t>
            </a:r>
          </a:p>
          <a:p>
            <a:pPr marL="631825" lvl="1" indent="-174625">
              <a:buFont typeface="Arial" pitchFamily="34" charset="0"/>
              <a:buChar char="•"/>
            </a:pPr>
            <a:r>
              <a:rPr lang="en-US" b="0" dirty="0" smtClean="0">
                <a:sym typeface="Symbol"/>
              </a:rPr>
              <a:t>Report of relevant issues (if any) by partners</a:t>
            </a:r>
          </a:p>
          <a:p>
            <a:pPr marL="631825" lvl="1" indent="-174625">
              <a:buFont typeface="Arial" pitchFamily="34" charset="0"/>
              <a:buChar char="•"/>
            </a:pPr>
            <a:r>
              <a:rPr lang="en-US" b="0" dirty="0" smtClean="0">
                <a:sym typeface="Symbol"/>
              </a:rPr>
              <a:t>Coordination of GENIUS and CU9 periodic </a:t>
            </a:r>
            <a:r>
              <a:rPr lang="en-US" b="0" dirty="0" smtClean="0">
                <a:sym typeface="Symbol"/>
              </a:rPr>
              <a:t>teleconferences (XL)</a:t>
            </a:r>
            <a:endParaRPr lang="en-US" b="0" dirty="0" smtClean="0">
              <a:sym typeface="Symbol"/>
            </a:endParaRPr>
          </a:p>
          <a:p>
            <a:pPr marL="631825" lvl="1" indent="-174625">
              <a:buFont typeface="Arial" pitchFamily="34" charset="0"/>
              <a:buChar char="•"/>
            </a:pPr>
            <a:r>
              <a:rPr lang="en-US" b="0" dirty="0" smtClean="0">
                <a:sym typeface="Symbol"/>
              </a:rPr>
              <a:t>AOB</a:t>
            </a:r>
          </a:p>
        </p:txBody>
      </p:sp>
    </p:spTree>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CuadroTexto"/>
          <p:cNvSpPr txBox="1"/>
          <p:nvPr/>
        </p:nvSpPr>
        <p:spPr>
          <a:xfrm>
            <a:off x="179512" y="116632"/>
            <a:ext cx="8892480" cy="5632311"/>
          </a:xfrm>
          <a:prstGeom prst="rect">
            <a:avLst/>
          </a:prstGeom>
          <a:noFill/>
          <a:ln>
            <a:noFill/>
          </a:ln>
        </p:spPr>
        <p:txBody>
          <a:bodyPr wrap="square" rtlCol="0">
            <a:spAutoFit/>
          </a:bodyPr>
          <a:lstStyle/>
          <a:p>
            <a:pPr marL="179388" indent="-179388" algn="ctr"/>
            <a:r>
              <a:rPr lang="en-US" sz="3600" dirty="0" smtClean="0"/>
              <a:t>First year review confirmed by PO</a:t>
            </a:r>
          </a:p>
          <a:p>
            <a:pPr marL="179388" indent="-179388"/>
            <a:endParaRPr lang="en-US" sz="1400" dirty="0" smtClean="0"/>
          </a:p>
          <a:p>
            <a:pPr marL="179388" indent="-179388"/>
            <a:endParaRPr lang="en-US" sz="1400" dirty="0" smtClean="0"/>
          </a:p>
          <a:p>
            <a:pPr marL="179388" indent="-179388"/>
            <a:endParaRPr lang="en-US" sz="1400" dirty="0" smtClean="0"/>
          </a:p>
          <a:p>
            <a:pPr marL="179388" indent="-179388"/>
            <a:endParaRPr lang="en-US" sz="1400" dirty="0" smtClean="0"/>
          </a:p>
          <a:p>
            <a:pPr marL="631825" lvl="1" indent="-174625">
              <a:buFont typeface="Arial" pitchFamily="34" charset="0"/>
              <a:buChar char="•"/>
            </a:pPr>
            <a:r>
              <a:rPr lang="en-US" b="0" dirty="0" smtClean="0"/>
              <a:t>2/3 of a day in Brussels</a:t>
            </a:r>
          </a:p>
          <a:p>
            <a:pPr marL="631825" lvl="1" indent="-174625">
              <a:buFont typeface="Arial" pitchFamily="34" charset="0"/>
              <a:buChar char="•"/>
            </a:pPr>
            <a:r>
              <a:rPr lang="en-US" b="0" dirty="0" smtClean="0"/>
              <a:t>Attendance: WP managers</a:t>
            </a:r>
          </a:p>
          <a:p>
            <a:pPr marL="631825" lvl="1" indent="-174625">
              <a:buFont typeface="Arial" pitchFamily="34" charset="0"/>
              <a:buChar char="•"/>
            </a:pPr>
            <a:r>
              <a:rPr lang="en-US" b="0" dirty="0" smtClean="0"/>
              <a:t>Date: December </a:t>
            </a:r>
            <a:r>
              <a:rPr lang="en-US" b="0" dirty="0" smtClean="0">
                <a:sym typeface="Symbol"/>
              </a:rPr>
              <a:t> </a:t>
            </a:r>
            <a:r>
              <a:rPr lang="en-US" b="0" dirty="0" smtClean="0"/>
              <a:t> </a:t>
            </a:r>
            <a:r>
              <a:rPr lang="en-US" b="0" dirty="0" smtClean="0">
                <a:solidFill>
                  <a:srgbClr val="C00000"/>
                </a:solidFill>
              </a:rPr>
              <a:t>Proposal for the 2</a:t>
            </a:r>
            <a:r>
              <a:rPr lang="en-US" b="0" baseline="30000" dirty="0" smtClean="0">
                <a:solidFill>
                  <a:srgbClr val="C00000"/>
                </a:solidFill>
              </a:rPr>
              <a:t>nd</a:t>
            </a:r>
            <a:r>
              <a:rPr lang="en-US" b="0" dirty="0" smtClean="0">
                <a:solidFill>
                  <a:srgbClr val="C00000"/>
                </a:solidFill>
              </a:rPr>
              <a:t> week, after the GREAT meeting in Barcelona</a:t>
            </a:r>
          </a:p>
          <a:p>
            <a:pPr marL="631825" lvl="1" indent="-174625">
              <a:buFont typeface="Arial" pitchFamily="34" charset="0"/>
              <a:buChar char="•"/>
            </a:pPr>
            <a:endParaRPr lang="en-US" b="0" dirty="0" smtClean="0">
              <a:solidFill>
                <a:srgbClr val="C00000"/>
              </a:solidFill>
            </a:endParaRPr>
          </a:p>
          <a:p>
            <a:pPr marL="631825" lvl="1" indent="-174625">
              <a:buFont typeface="Arial" pitchFamily="34" charset="0"/>
              <a:buChar char="•"/>
            </a:pPr>
            <a:r>
              <a:rPr lang="en-US" sz="3200" dirty="0" smtClean="0"/>
              <a:t>Three weeks before the review we should have submitted all deliverables in due and the 1st Periodic Report </a:t>
            </a:r>
            <a:r>
              <a:rPr lang="en-US" sz="3200" b="0" dirty="0" smtClean="0">
                <a:sym typeface="Symbol"/>
              </a:rPr>
              <a:t> </a:t>
            </a:r>
            <a:r>
              <a:rPr lang="en-US" sz="3200" b="0" dirty="0" smtClean="0">
                <a:solidFill>
                  <a:srgbClr val="C00000"/>
                </a:solidFill>
                <a:sym typeface="Symbol"/>
              </a:rPr>
              <a:t>Mid November</a:t>
            </a:r>
          </a:p>
        </p:txBody>
      </p:sp>
    </p:spTree>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CuadroTexto"/>
          <p:cNvSpPr txBox="1"/>
          <p:nvPr/>
        </p:nvSpPr>
        <p:spPr>
          <a:xfrm>
            <a:off x="179512" y="116632"/>
            <a:ext cx="8892480" cy="5755422"/>
          </a:xfrm>
          <a:prstGeom prst="rect">
            <a:avLst/>
          </a:prstGeom>
          <a:noFill/>
          <a:ln>
            <a:noFill/>
          </a:ln>
        </p:spPr>
        <p:txBody>
          <a:bodyPr wrap="square" rtlCol="0">
            <a:spAutoFit/>
          </a:bodyPr>
          <a:lstStyle/>
          <a:p>
            <a:pPr marL="631825" lvl="1" indent="-174625" algn="ctr"/>
            <a:r>
              <a:rPr lang="en-US" sz="3600" dirty="0" smtClean="0">
                <a:sym typeface="Symbol"/>
              </a:rPr>
              <a:t>Agenda: to be proposed by us</a:t>
            </a:r>
          </a:p>
          <a:p>
            <a:pPr marL="631825" lvl="1" indent="-174625" algn="ctr"/>
            <a:endParaRPr lang="en-US" sz="2400" b="0" dirty="0" smtClean="0">
              <a:solidFill>
                <a:srgbClr val="C00000"/>
              </a:solidFill>
              <a:sym typeface="Symbol"/>
            </a:endParaRPr>
          </a:p>
          <a:p>
            <a:pPr marL="174625" indent="-174625"/>
            <a:r>
              <a:rPr lang="en-US" sz="2400" dirty="0" smtClean="0"/>
              <a:t>	</a:t>
            </a:r>
            <a:r>
              <a:rPr lang="en-US" b="0" i="1" dirty="0" smtClean="0"/>
              <a:t>making sure that progress both overall (more tuned toward management) and per work package is presented. </a:t>
            </a:r>
          </a:p>
          <a:p>
            <a:pPr marL="174625" indent="-174625"/>
            <a:endParaRPr lang="en-US" b="0" i="1" dirty="0" smtClean="0"/>
          </a:p>
          <a:p>
            <a:pPr marL="174625" indent="-174625"/>
            <a:r>
              <a:rPr lang="en-US" b="0" i="1" dirty="0" smtClean="0"/>
              <a:t>	The presentation on the management needs to </a:t>
            </a:r>
            <a:r>
              <a:rPr lang="en-US" i="1" dirty="0" smtClean="0"/>
              <a:t>cover the first year from financial point of view by partner</a:t>
            </a:r>
            <a:r>
              <a:rPr lang="en-US" b="0" i="1" dirty="0" smtClean="0"/>
              <a:t>. This means, that it should cover in 4-5 slides some high level administrative/financial data of the first year (such as Person-Months spent, major other costs, deviations) compared to the original planning in the Description of Work. </a:t>
            </a:r>
            <a:endParaRPr lang="en-US" b="0" i="1" dirty="0" smtClean="0">
              <a:solidFill>
                <a:srgbClr val="C00000"/>
              </a:solidFill>
            </a:endParaRPr>
          </a:p>
        </p:txBody>
      </p:sp>
    </p:spTree>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CuadroTexto"/>
          <p:cNvSpPr txBox="1"/>
          <p:nvPr/>
        </p:nvSpPr>
        <p:spPr>
          <a:xfrm>
            <a:off x="179512" y="116632"/>
            <a:ext cx="8892480" cy="6186309"/>
          </a:xfrm>
          <a:prstGeom prst="rect">
            <a:avLst/>
          </a:prstGeom>
          <a:noFill/>
          <a:ln>
            <a:noFill/>
          </a:ln>
        </p:spPr>
        <p:txBody>
          <a:bodyPr wrap="square" rtlCol="0">
            <a:spAutoFit/>
          </a:bodyPr>
          <a:lstStyle/>
          <a:p>
            <a:pPr marL="631825" lvl="1" indent="-174625" algn="ctr"/>
            <a:r>
              <a:rPr lang="en-US" sz="3600" dirty="0" smtClean="0">
                <a:sym typeface="Symbol"/>
              </a:rPr>
              <a:t>Reporting</a:t>
            </a:r>
          </a:p>
          <a:p>
            <a:pPr marL="631825" lvl="1" indent="-174625" algn="ctr"/>
            <a:endParaRPr lang="en-US" sz="2400" b="0" dirty="0" smtClean="0">
              <a:solidFill>
                <a:srgbClr val="C00000"/>
              </a:solidFill>
              <a:sym typeface="Symbol"/>
            </a:endParaRPr>
          </a:p>
          <a:p>
            <a:pPr marL="174625" indent="-174625"/>
            <a:r>
              <a:rPr lang="en-US" sz="2400" dirty="0" smtClean="0"/>
              <a:t>	Template provided by the PO:</a:t>
            </a:r>
          </a:p>
          <a:p>
            <a:pPr marL="174625" indent="-174625"/>
            <a:endParaRPr lang="en-US" sz="2400" b="0" dirty="0" smtClean="0"/>
          </a:p>
          <a:p>
            <a:pPr marL="174625" indent="-174625"/>
            <a:r>
              <a:rPr lang="en-US" sz="2000" b="0" dirty="0" smtClean="0"/>
              <a:t>	-The PDF /Core part of the periodic report is 3.2. (3.2.1 Project objectives for the period, 3.2.2 Work progress and achievements during the period and 3.2.3 Project Management.) This part should be uploaded in SESAM. I have attached a good structure for the core part of the periodic report, which you might follow within the structure mentioned by the reporting guidelines. </a:t>
            </a:r>
          </a:p>
          <a:p>
            <a:pPr marL="174625" indent="-174625"/>
            <a:endParaRPr lang="en-US" sz="2000" b="0" dirty="0" smtClean="0"/>
          </a:p>
          <a:p>
            <a:pPr marL="174625" indent="-174625"/>
            <a:r>
              <a:rPr lang="en-US" sz="2000" b="0" dirty="0" smtClean="0"/>
              <a:t>	-The rest ( e.g. 3.1 Publishable Summary, 3.3 Deliverables and Milestones) should be directly filled in online in the IT system. </a:t>
            </a:r>
          </a:p>
          <a:p>
            <a:pPr marL="174625" indent="-174625"/>
            <a:endParaRPr lang="en-US" sz="2000" b="0" dirty="0" smtClean="0"/>
          </a:p>
          <a:p>
            <a:pPr marL="174625" indent="-174625"/>
            <a:r>
              <a:rPr lang="en-US" sz="2000" b="0" dirty="0" smtClean="0"/>
              <a:t>	-Explanation of the use of the resources should be filled in the Form Cs next to the corresponding amounts for each beneficiary. The Form Cs should be submitted electronically within 60 days after the reporting period. </a:t>
            </a:r>
            <a:r>
              <a:rPr lang="en-US" sz="2000" b="0" dirty="0" smtClean="0">
                <a:solidFill>
                  <a:srgbClr val="C00000"/>
                </a:solidFill>
              </a:rPr>
              <a:t>For your convenience I have sent you hereby some slides which you could circulate among the partners to help them fill in the Form Cs correctly</a:t>
            </a:r>
            <a:r>
              <a:rPr lang="en-US" dirty="0" smtClean="0">
                <a:solidFill>
                  <a:srgbClr val="C00000"/>
                </a:solidFill>
              </a:rPr>
              <a:t>.</a:t>
            </a:r>
            <a:endParaRPr lang="en-US" b="0" i="1" dirty="0" smtClean="0">
              <a:solidFill>
                <a:srgbClr val="C00000"/>
              </a:solidFill>
            </a:endParaRPr>
          </a:p>
        </p:txBody>
      </p:sp>
    </p:spTree>
  </p:cSld>
  <p:clrMapOvr>
    <a:masterClrMapping/>
  </p:clrMapOvr>
  <p:transition>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ChangeArrowheads="1"/>
          </p:cNvSpPr>
          <p:nvPr/>
        </p:nvSpPr>
        <p:spPr bwMode="auto">
          <a:xfrm>
            <a:off x="3355975" y="144463"/>
            <a:ext cx="5672138" cy="360362"/>
          </a:xfrm>
          <a:prstGeom prst="rect">
            <a:avLst/>
          </a:prstGeom>
          <a:noFill/>
          <a:ln w="9525">
            <a:noFill/>
            <a:miter lim="800000"/>
            <a:headEnd/>
            <a:tailEnd/>
          </a:ln>
          <a:effectLst/>
        </p:spPr>
        <p:txBody>
          <a:bodyPr/>
          <a:lstStyle/>
          <a:p>
            <a:r>
              <a:rPr lang="fr-BE" sz="2000" i="0">
                <a:solidFill>
                  <a:srgbClr val="F40553"/>
                </a:solidFill>
              </a:rPr>
              <a:t>Periodic review: the financial part</a:t>
            </a:r>
            <a:endParaRPr lang="en-GB" sz="2000" i="0">
              <a:solidFill>
                <a:srgbClr val="F40553"/>
              </a:solidFill>
            </a:endParaRPr>
          </a:p>
        </p:txBody>
      </p:sp>
      <p:sp>
        <p:nvSpPr>
          <p:cNvPr id="3075" name="Rectangle 3"/>
          <p:cNvSpPr>
            <a:spLocks noGrp="1" noChangeArrowheads="1"/>
          </p:cNvSpPr>
          <p:nvPr>
            <p:ph type="body" idx="1"/>
          </p:nvPr>
        </p:nvSpPr>
        <p:spPr>
          <a:xfrm>
            <a:off x="152400" y="1111250"/>
            <a:ext cx="8839200" cy="5216525"/>
          </a:xfrm>
        </p:spPr>
        <p:txBody>
          <a:bodyPr/>
          <a:lstStyle/>
          <a:p>
            <a:pPr marL="342900" indent="-342900" eaLnBrk="1" hangingPunct="1">
              <a:buFont typeface="Wingdings" pitchFamily="2" charset="2"/>
              <a:buNone/>
            </a:pPr>
            <a:r>
              <a:rPr lang="fr-BE" sz="1600" smtClean="0">
                <a:solidFill>
                  <a:srgbClr val="1B83B7"/>
                </a:solidFill>
              </a:rPr>
              <a:t>2 financial documents:</a:t>
            </a:r>
          </a:p>
          <a:p>
            <a:pPr marL="342900" indent="-342900" eaLnBrk="1" hangingPunct="1">
              <a:buFont typeface="Wingdings" pitchFamily="2" charset="2"/>
              <a:buChar char="§"/>
            </a:pPr>
            <a:endParaRPr lang="fr-BE" sz="1600" smtClean="0">
              <a:solidFill>
                <a:srgbClr val="1B83B7"/>
              </a:solidFill>
            </a:endParaRPr>
          </a:p>
          <a:p>
            <a:pPr marL="342900" indent="-342900" eaLnBrk="1" hangingPunct="1"/>
            <a:r>
              <a:rPr lang="fr-BE" sz="1600" smtClean="0">
                <a:solidFill>
                  <a:srgbClr val="1B83B7"/>
                </a:solidFill>
              </a:rPr>
              <a:t>The explanation on the use of the resources</a:t>
            </a:r>
          </a:p>
          <a:p>
            <a:pPr marL="1906588" lvl="3" eaLnBrk="1" hangingPunct="1">
              <a:buFont typeface="Wingdings" pitchFamily="2" charset="2"/>
              <a:buChar char="Ø"/>
            </a:pPr>
            <a:r>
              <a:rPr lang="fr-BE" sz="1200" b="1" smtClean="0">
                <a:solidFill>
                  <a:srgbClr val="1B83B7"/>
                </a:solidFill>
              </a:rPr>
              <a:t>This is </a:t>
            </a:r>
            <a:r>
              <a:rPr lang="en-GB" sz="1200" b="1" smtClean="0">
                <a:solidFill>
                  <a:srgbClr val="1B83B7"/>
                </a:solidFill>
              </a:rPr>
              <a:t>now to be filled within the FORM Cs</a:t>
            </a:r>
          </a:p>
          <a:p>
            <a:pPr marL="788988" lvl="1" indent="-266700" eaLnBrk="1" hangingPunct="1">
              <a:buFont typeface="Wingdings" pitchFamily="2" charset="2"/>
              <a:buChar char="Ø"/>
            </a:pPr>
            <a:endParaRPr lang="en-GB" sz="1200" smtClean="0">
              <a:solidFill>
                <a:srgbClr val="1B83B7"/>
              </a:solidFill>
            </a:endParaRPr>
          </a:p>
          <a:p>
            <a:pPr marL="1346200" lvl="2" indent="-266700" eaLnBrk="1" hangingPunct="1"/>
            <a:r>
              <a:rPr lang="en-GB" sz="1200" b="0" smtClean="0">
                <a:solidFill>
                  <a:srgbClr val="17416F"/>
                </a:solidFill>
              </a:rPr>
              <a:t>How did you spend your budget? Any deviations?</a:t>
            </a:r>
          </a:p>
          <a:p>
            <a:pPr marL="1346200" lvl="2" indent="-266700" eaLnBrk="1" hangingPunct="1"/>
            <a:r>
              <a:rPr lang="en-GB" sz="1200" b="0" smtClean="0">
                <a:solidFill>
                  <a:srgbClr val="17416F"/>
                </a:solidFill>
              </a:rPr>
              <a:t>Personnel: Who worked on the project? How many person*months? How much?</a:t>
            </a:r>
            <a:endParaRPr lang="fr-BE" sz="1200" b="0" smtClean="0">
              <a:solidFill>
                <a:srgbClr val="17416F"/>
              </a:solidFill>
            </a:endParaRPr>
          </a:p>
          <a:p>
            <a:pPr marL="1906588" lvl="3" eaLnBrk="1" hangingPunct="1">
              <a:buFont typeface="Wingdings" pitchFamily="2" charset="2"/>
              <a:buNone/>
            </a:pPr>
            <a:r>
              <a:rPr lang="fr-BE" sz="1400" b="1" smtClean="0">
                <a:solidFill>
                  <a:srgbClr val="F40553"/>
                </a:solidFill>
              </a:rPr>
              <a:t>KEEP TIMESHEETS</a:t>
            </a:r>
            <a:endParaRPr lang="en-GB" sz="1400" b="1" smtClean="0">
              <a:solidFill>
                <a:srgbClr val="F40553"/>
              </a:solidFill>
            </a:endParaRPr>
          </a:p>
          <a:p>
            <a:pPr marL="1346200" lvl="2" indent="-266700" eaLnBrk="1" hangingPunct="1"/>
            <a:r>
              <a:rPr lang="en-GB" sz="1200" b="0" smtClean="0">
                <a:solidFill>
                  <a:srgbClr val="17416F"/>
                </a:solidFill>
              </a:rPr>
              <a:t>Travel: which trips? Where? Why? How much in total?</a:t>
            </a:r>
          </a:p>
          <a:p>
            <a:pPr marL="1346200" lvl="2" indent="-266700" eaLnBrk="1" hangingPunct="1"/>
            <a:r>
              <a:rPr lang="en-GB" sz="1200" b="0" smtClean="0">
                <a:solidFill>
                  <a:srgbClr val="17416F"/>
                </a:solidFill>
              </a:rPr>
              <a:t>Meetings: collect participants’ signatures (especially if you reimburse or claim travel costs)</a:t>
            </a:r>
          </a:p>
          <a:p>
            <a:pPr marL="1346200" lvl="2" indent="-266700" eaLnBrk="1" hangingPunct="1"/>
            <a:r>
              <a:rPr lang="en-GB" sz="1200" b="0" smtClean="0">
                <a:solidFill>
                  <a:srgbClr val="17416F"/>
                </a:solidFill>
              </a:rPr>
              <a:t>Any subcontracting?</a:t>
            </a:r>
          </a:p>
          <a:p>
            <a:pPr marL="1346200" lvl="2" indent="-266700" eaLnBrk="1" hangingPunct="1"/>
            <a:r>
              <a:rPr lang="en-GB" sz="1200" b="0" smtClean="0">
                <a:solidFill>
                  <a:srgbClr val="17416F"/>
                </a:solidFill>
              </a:rPr>
              <a:t>Etc.</a:t>
            </a:r>
          </a:p>
          <a:p>
            <a:pPr marL="342900" indent="-342900" eaLnBrk="1" hangingPunct="1"/>
            <a:r>
              <a:rPr lang="en-GB" sz="1600" smtClean="0">
                <a:solidFill>
                  <a:srgbClr val="1B83B7"/>
                </a:solidFill>
              </a:rPr>
              <a:t>One Financial statement</a:t>
            </a:r>
            <a:r>
              <a:rPr lang="en-GB" sz="1600" smtClean="0">
                <a:solidFill>
                  <a:schemeClr val="tx2"/>
                </a:solidFill>
              </a:rPr>
              <a:t> </a:t>
            </a:r>
            <a:r>
              <a:rPr lang="en-GB" sz="1600" b="0" smtClean="0">
                <a:solidFill>
                  <a:srgbClr val="17416F"/>
                </a:solidFill>
              </a:rPr>
              <a:t>per beneficiary (Forms C) and a </a:t>
            </a:r>
            <a:r>
              <a:rPr lang="en-GB" sz="1600" b="0" u="sng" smtClean="0">
                <a:solidFill>
                  <a:srgbClr val="17416F"/>
                </a:solidFill>
              </a:rPr>
              <a:t>summary financial report</a:t>
            </a:r>
            <a:r>
              <a:rPr lang="en-GB" sz="1600" b="0" smtClean="0">
                <a:solidFill>
                  <a:srgbClr val="17416F"/>
                </a:solidFill>
              </a:rPr>
              <a:t> for the whole consortium</a:t>
            </a:r>
          </a:p>
          <a:p>
            <a:pPr marL="1906588" lvl="3" eaLnBrk="1" hangingPunct="1">
              <a:buFont typeface="Wingdings" pitchFamily="2" charset="2"/>
              <a:buChar char="Ø"/>
            </a:pPr>
            <a:r>
              <a:rPr lang="en-GB" sz="1200" b="1" smtClean="0">
                <a:solidFill>
                  <a:srgbClr val="1B83B7"/>
                </a:solidFill>
              </a:rPr>
              <a:t>submitted via Participants Portal AND by post </a:t>
            </a:r>
          </a:p>
          <a:p>
            <a:pPr marL="342900" indent="-342900" eaLnBrk="1" hangingPunct="1">
              <a:buFont typeface="Wingdings" pitchFamily="2" charset="2"/>
              <a:buNone/>
            </a:pPr>
            <a:r>
              <a:rPr lang="en-GB" sz="1600" b="0" smtClean="0">
                <a:solidFill>
                  <a:srgbClr val="17416F"/>
                </a:solidFill>
              </a:rPr>
              <a:t>	(can be signed by any representative of the beneficiary)</a:t>
            </a:r>
          </a:p>
          <a:p>
            <a:pPr marL="342900" indent="-342900" eaLnBrk="1" hangingPunct="1">
              <a:buFont typeface="Wingdings" pitchFamily="2" charset="2"/>
              <a:buNone/>
            </a:pPr>
            <a:endParaRPr lang="fr-BE" sz="1600" b="0" smtClean="0">
              <a:solidFill>
                <a:srgbClr val="17416F"/>
              </a:solidFill>
            </a:endParaRPr>
          </a:p>
          <a:p>
            <a:pPr marL="342900" indent="-342900" eaLnBrk="1" hangingPunct="1">
              <a:buClr>
                <a:srgbClr val="F40553"/>
              </a:buClr>
              <a:buFont typeface="Wingdings" pitchFamily="2" charset="2"/>
              <a:buChar char="è"/>
            </a:pPr>
            <a:r>
              <a:rPr lang="en-US" sz="1600" b="0" smtClean="0">
                <a:solidFill>
                  <a:srgbClr val="17416F"/>
                </a:solidFill>
              </a:rPr>
              <a:t>In addition the use of the resources has to be </a:t>
            </a:r>
            <a:r>
              <a:rPr lang="en-GB" sz="1600" b="0" smtClean="0">
                <a:solidFill>
                  <a:srgbClr val="17416F"/>
                </a:solidFill>
              </a:rPr>
              <a:t>compared with the section “Resources to be committed” in the Description of Work to explain deviations.</a:t>
            </a:r>
            <a:endParaRPr lang="en-US" sz="1600" b="0" smtClean="0">
              <a:solidFill>
                <a:srgbClr val="17416F"/>
              </a:solidFill>
            </a:endParaRPr>
          </a:p>
          <a:p>
            <a:pPr marL="342900" indent="-342900" eaLnBrk="1" hangingPunct="1">
              <a:buFont typeface="Wingdings" pitchFamily="2" charset="2"/>
              <a:buNone/>
            </a:pPr>
            <a:endParaRPr lang="en-GB" sz="1600" b="0" smtClean="0">
              <a:solidFill>
                <a:srgbClr val="17416F"/>
              </a:solidFill>
            </a:endParaRPr>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11"/>
          <p:cNvSpPr>
            <a:spLocks noChangeArrowheads="1"/>
          </p:cNvSpPr>
          <p:nvPr/>
        </p:nvSpPr>
        <p:spPr bwMode="auto">
          <a:xfrm>
            <a:off x="3355975" y="144463"/>
            <a:ext cx="5672138" cy="360362"/>
          </a:xfrm>
          <a:prstGeom prst="rect">
            <a:avLst/>
          </a:prstGeom>
          <a:noFill/>
          <a:ln w="9525">
            <a:noFill/>
            <a:miter lim="800000"/>
            <a:headEnd/>
            <a:tailEnd/>
          </a:ln>
          <a:effectLst/>
        </p:spPr>
        <p:txBody>
          <a:bodyPr/>
          <a:lstStyle/>
          <a:p>
            <a:r>
              <a:rPr lang="fr-BE" sz="2000" i="0">
                <a:solidFill>
                  <a:srgbClr val="F40553"/>
                </a:solidFill>
              </a:rPr>
              <a:t>Explain the use of the resources: an example</a:t>
            </a:r>
            <a:endParaRPr lang="en-GB" sz="2000" i="0">
              <a:solidFill>
                <a:srgbClr val="F40553"/>
              </a:solidFill>
            </a:endParaRPr>
          </a:p>
        </p:txBody>
      </p:sp>
      <p:sp>
        <p:nvSpPr>
          <p:cNvPr id="4099" name="Text Box 13"/>
          <p:cNvSpPr txBox="1">
            <a:spLocks noChangeArrowheads="1"/>
          </p:cNvSpPr>
          <p:nvPr/>
        </p:nvSpPr>
        <p:spPr bwMode="auto">
          <a:xfrm>
            <a:off x="4645025" y="6245225"/>
            <a:ext cx="3960813" cy="274638"/>
          </a:xfrm>
          <a:prstGeom prst="rect">
            <a:avLst/>
          </a:prstGeom>
          <a:noFill/>
          <a:ln w="9525">
            <a:noFill/>
            <a:miter lim="800000"/>
            <a:headEnd/>
            <a:tailEnd/>
          </a:ln>
          <a:effectLst/>
        </p:spPr>
        <p:txBody>
          <a:bodyPr>
            <a:spAutoFit/>
          </a:bodyPr>
          <a:lstStyle/>
          <a:p>
            <a:pPr>
              <a:spcBef>
                <a:spcPct val="50000"/>
              </a:spcBef>
            </a:pPr>
            <a:r>
              <a:rPr lang="en-GB" sz="1200" b="0">
                <a:solidFill>
                  <a:schemeClr val="tx1"/>
                </a:solidFill>
              </a:rPr>
              <a:t>* All the entries are examples and purely for illustration</a:t>
            </a:r>
          </a:p>
        </p:txBody>
      </p:sp>
      <p:sp>
        <p:nvSpPr>
          <p:cNvPr id="4100" name="Rectangle 3"/>
          <p:cNvSpPr>
            <a:spLocks noChangeArrowheads="1"/>
          </p:cNvSpPr>
          <p:nvPr/>
        </p:nvSpPr>
        <p:spPr bwMode="auto">
          <a:xfrm>
            <a:off x="0" y="3830638"/>
            <a:ext cx="3248025" cy="863600"/>
          </a:xfrm>
          <a:prstGeom prst="rect">
            <a:avLst/>
          </a:prstGeom>
          <a:solidFill>
            <a:srgbClr val="FFFFFF"/>
          </a:solidFill>
          <a:ln w="9525" algn="ctr">
            <a:noFill/>
            <a:miter lim="800000"/>
            <a:headEnd/>
            <a:tailEnd/>
          </a:ln>
        </p:spPr>
        <p:txBody>
          <a:bodyPr/>
          <a:lstStyle/>
          <a:p>
            <a:pPr>
              <a:buFont typeface="Wingdings" pitchFamily="2" charset="2"/>
              <a:buNone/>
            </a:pPr>
            <a:r>
              <a:rPr lang="en-GB" sz="1200" i="0">
                <a:solidFill>
                  <a:srgbClr val="17416F"/>
                </a:solidFill>
              </a:rPr>
              <a:t>Travels:</a:t>
            </a:r>
          </a:p>
          <a:p>
            <a:pPr>
              <a:buFontTx/>
              <a:buChar char="-"/>
            </a:pPr>
            <a:r>
              <a:rPr lang="en-GB" sz="1200" b="0" i="0">
                <a:solidFill>
                  <a:srgbClr val="17416F"/>
                </a:solidFill>
              </a:rPr>
              <a:t> distinguish between travels claimed under RTD and travels for dissemination (OTHER)</a:t>
            </a:r>
          </a:p>
          <a:p>
            <a:pPr>
              <a:buFontTx/>
              <a:buChar char="-"/>
            </a:pPr>
            <a:r>
              <a:rPr lang="fr-BE" sz="1200" b="0" i="0">
                <a:solidFill>
                  <a:srgbClr val="17416F"/>
                </a:solidFill>
              </a:rPr>
              <a:t> indicate title of meeting, date, location, « purpose » of travel</a:t>
            </a:r>
            <a:endParaRPr lang="en-GB" sz="1200" b="0" i="0">
              <a:solidFill>
                <a:srgbClr val="17416F"/>
              </a:solidFill>
            </a:endParaRPr>
          </a:p>
        </p:txBody>
      </p:sp>
      <p:sp>
        <p:nvSpPr>
          <p:cNvPr id="4101" name="Rectangle 3"/>
          <p:cNvSpPr>
            <a:spLocks noChangeArrowheads="1"/>
          </p:cNvSpPr>
          <p:nvPr/>
        </p:nvSpPr>
        <p:spPr bwMode="auto">
          <a:xfrm>
            <a:off x="0" y="3090863"/>
            <a:ext cx="3162300" cy="268287"/>
          </a:xfrm>
          <a:prstGeom prst="rect">
            <a:avLst/>
          </a:prstGeom>
          <a:solidFill>
            <a:srgbClr val="FFFFFF"/>
          </a:solidFill>
          <a:ln w="9525" algn="ctr">
            <a:noFill/>
            <a:miter lim="800000"/>
            <a:headEnd/>
            <a:tailEnd/>
          </a:ln>
        </p:spPr>
        <p:txBody>
          <a:bodyPr/>
          <a:lstStyle/>
          <a:p>
            <a:pPr>
              <a:spcBef>
                <a:spcPct val="35000"/>
              </a:spcBef>
              <a:buFont typeface="Wingdings" pitchFamily="2" charset="2"/>
              <a:buNone/>
            </a:pPr>
            <a:r>
              <a:rPr lang="en-GB" sz="1200" i="0">
                <a:solidFill>
                  <a:srgbClr val="17416F"/>
                </a:solidFill>
              </a:rPr>
              <a:t>Equipment:</a:t>
            </a:r>
            <a:r>
              <a:rPr lang="en-GB" sz="1200" b="0" i="0">
                <a:solidFill>
                  <a:srgbClr val="17416F"/>
                </a:solidFill>
              </a:rPr>
              <a:t> has to be depreciated</a:t>
            </a:r>
          </a:p>
        </p:txBody>
      </p:sp>
      <p:sp>
        <p:nvSpPr>
          <p:cNvPr id="4102" name="Rectangle 3"/>
          <p:cNvSpPr>
            <a:spLocks noChangeArrowheads="1"/>
          </p:cNvSpPr>
          <p:nvPr/>
        </p:nvSpPr>
        <p:spPr bwMode="auto">
          <a:xfrm>
            <a:off x="33338" y="5016500"/>
            <a:ext cx="3184525" cy="1519238"/>
          </a:xfrm>
          <a:prstGeom prst="rect">
            <a:avLst/>
          </a:prstGeom>
          <a:solidFill>
            <a:srgbClr val="FFFFFF"/>
          </a:solidFill>
          <a:ln w="9525" algn="ctr">
            <a:noFill/>
            <a:miter lim="800000"/>
            <a:headEnd/>
            <a:tailEnd/>
          </a:ln>
        </p:spPr>
        <p:txBody>
          <a:bodyPr/>
          <a:lstStyle/>
          <a:p>
            <a:pPr>
              <a:spcBef>
                <a:spcPct val="35000"/>
              </a:spcBef>
              <a:buFont typeface="Wingdings" pitchFamily="2" charset="2"/>
              <a:buNone/>
            </a:pPr>
            <a:r>
              <a:rPr lang="en-GB" sz="1200" u="sng">
                <a:solidFill>
                  <a:srgbClr val="17416F"/>
                </a:solidFill>
              </a:rPr>
              <a:t>Note to the coordinator:</a:t>
            </a:r>
            <a:r>
              <a:rPr lang="en-GB" sz="1200" b="0" i="0">
                <a:solidFill>
                  <a:srgbClr val="17416F"/>
                </a:solidFill>
              </a:rPr>
              <a:t> if one partner overspends, it is up to the coordinator to decide how much the partner can claim as EU contribution (i.e. full amount if the overspending is due to anticipated work, or only the budget share agreed for the reporting period and lower than the amount which could be claimed).</a:t>
            </a:r>
          </a:p>
        </p:txBody>
      </p:sp>
      <p:pic>
        <p:nvPicPr>
          <p:cNvPr id="4103" name="Picture 19"/>
          <p:cNvPicPr>
            <a:picLocks noChangeAspect="1" noChangeArrowheads="1"/>
          </p:cNvPicPr>
          <p:nvPr/>
        </p:nvPicPr>
        <p:blipFill>
          <a:blip r:embed="rId3" cstate="print"/>
          <a:srcRect/>
          <a:stretch>
            <a:fillRect/>
          </a:stretch>
        </p:blipFill>
        <p:spPr bwMode="auto">
          <a:xfrm>
            <a:off x="3276600" y="974725"/>
            <a:ext cx="5448300" cy="5191125"/>
          </a:xfrm>
          <a:prstGeom prst="rect">
            <a:avLst/>
          </a:prstGeom>
          <a:noFill/>
          <a:ln w="9525">
            <a:noFill/>
            <a:miter lim="800000"/>
            <a:headEnd/>
            <a:tailEnd/>
          </a:ln>
          <a:effectLst/>
        </p:spPr>
      </p:pic>
      <p:sp>
        <p:nvSpPr>
          <p:cNvPr id="4104" name="Rectangle 20"/>
          <p:cNvSpPr>
            <a:spLocks noChangeArrowheads="1"/>
          </p:cNvSpPr>
          <p:nvPr/>
        </p:nvSpPr>
        <p:spPr bwMode="auto">
          <a:xfrm>
            <a:off x="180975" y="1020763"/>
            <a:ext cx="2857500" cy="1004887"/>
          </a:xfrm>
          <a:prstGeom prst="rect">
            <a:avLst/>
          </a:prstGeom>
          <a:noFill/>
          <a:ln w="9525" algn="ctr">
            <a:noFill/>
            <a:miter lim="800000"/>
            <a:headEnd/>
            <a:tailEnd/>
          </a:ln>
          <a:effectLst/>
        </p:spPr>
        <p:txBody>
          <a:bodyPr>
            <a:spAutoFit/>
          </a:bodyPr>
          <a:lstStyle/>
          <a:p>
            <a:pPr lvl="1"/>
            <a:r>
              <a:rPr lang="en-GB" sz="1200" b="0" i="0">
                <a:solidFill>
                  <a:srgbClr val="17416F"/>
                </a:solidFill>
              </a:rPr>
              <a:t>For each item, specify type of activity: </a:t>
            </a:r>
          </a:p>
          <a:p>
            <a:pPr lvl="1">
              <a:buFont typeface="Arial" charset="0"/>
              <a:buChar char="−"/>
            </a:pPr>
            <a:r>
              <a:rPr lang="en-GB" sz="1200" b="0" i="0">
                <a:solidFill>
                  <a:srgbClr val="17416F"/>
                </a:solidFill>
              </a:rPr>
              <a:t>RTD </a:t>
            </a:r>
          </a:p>
          <a:p>
            <a:pPr lvl="1">
              <a:buFont typeface="Arial" charset="0"/>
              <a:buChar char="−"/>
            </a:pPr>
            <a:r>
              <a:rPr lang="en-GB" sz="1200" b="0" i="0">
                <a:solidFill>
                  <a:srgbClr val="17416F"/>
                </a:solidFill>
              </a:rPr>
              <a:t>Demonstration</a:t>
            </a:r>
          </a:p>
          <a:p>
            <a:pPr lvl="1">
              <a:buFont typeface="Arial" charset="0"/>
              <a:buChar char="−"/>
            </a:pPr>
            <a:r>
              <a:rPr lang="en-GB" sz="1200" b="0" i="0">
                <a:solidFill>
                  <a:srgbClr val="17416F"/>
                </a:solidFill>
              </a:rPr>
              <a:t>Management </a:t>
            </a:r>
          </a:p>
          <a:p>
            <a:pPr lvl="1">
              <a:buFont typeface="Arial" charset="0"/>
              <a:buChar char="−"/>
            </a:pPr>
            <a:r>
              <a:rPr lang="en-GB" sz="1200" b="0" i="0">
                <a:solidFill>
                  <a:srgbClr val="17416F"/>
                </a:solidFill>
              </a:rPr>
              <a:t>OTHER (e.g. dissemination)</a:t>
            </a:r>
          </a:p>
        </p:txBody>
      </p:sp>
      <p:sp>
        <p:nvSpPr>
          <p:cNvPr id="4105" name="Line 21"/>
          <p:cNvSpPr>
            <a:spLocks noChangeShapeType="1"/>
          </p:cNvSpPr>
          <p:nvPr/>
        </p:nvSpPr>
        <p:spPr bwMode="auto">
          <a:xfrm>
            <a:off x="3086100" y="1381125"/>
            <a:ext cx="1038225" cy="209550"/>
          </a:xfrm>
          <a:prstGeom prst="line">
            <a:avLst/>
          </a:prstGeom>
          <a:noFill/>
          <a:ln w="9525">
            <a:solidFill>
              <a:schemeClr val="tx1"/>
            </a:solidFill>
            <a:round/>
            <a:headEnd/>
            <a:tailEnd type="triangle" w="med" len="med"/>
          </a:ln>
          <a:effectLst/>
        </p:spPr>
        <p:txBody>
          <a:bodyPr anchor="ctr"/>
          <a:lstStyle/>
          <a:p>
            <a:endParaRPr lang="es-ES"/>
          </a:p>
        </p:txBody>
      </p:sp>
      <p:sp>
        <p:nvSpPr>
          <p:cNvPr id="4106" name="Line 22"/>
          <p:cNvSpPr>
            <a:spLocks noChangeShapeType="1"/>
          </p:cNvSpPr>
          <p:nvPr/>
        </p:nvSpPr>
        <p:spPr bwMode="auto">
          <a:xfrm flipV="1">
            <a:off x="2552700" y="2809875"/>
            <a:ext cx="1504950" cy="381000"/>
          </a:xfrm>
          <a:prstGeom prst="line">
            <a:avLst/>
          </a:prstGeom>
          <a:noFill/>
          <a:ln w="9525">
            <a:solidFill>
              <a:schemeClr val="tx1"/>
            </a:solidFill>
            <a:round/>
            <a:headEnd/>
            <a:tailEnd type="triangle" w="med" len="med"/>
          </a:ln>
          <a:effectLst/>
        </p:spPr>
        <p:txBody>
          <a:bodyPr anchor="ctr"/>
          <a:lstStyle/>
          <a:p>
            <a:endParaRPr lang="es-ES"/>
          </a:p>
        </p:txBody>
      </p:sp>
      <p:sp>
        <p:nvSpPr>
          <p:cNvPr id="4107" name="Line 23"/>
          <p:cNvSpPr>
            <a:spLocks noChangeShapeType="1"/>
          </p:cNvSpPr>
          <p:nvPr/>
        </p:nvSpPr>
        <p:spPr bwMode="auto">
          <a:xfrm>
            <a:off x="2438400" y="3933825"/>
            <a:ext cx="781050" cy="0"/>
          </a:xfrm>
          <a:prstGeom prst="line">
            <a:avLst/>
          </a:prstGeom>
          <a:noFill/>
          <a:ln w="9525">
            <a:solidFill>
              <a:schemeClr val="tx1"/>
            </a:solidFill>
            <a:round/>
            <a:headEnd/>
            <a:tailEnd type="triangle" w="med" len="med"/>
          </a:ln>
          <a:effectLst/>
        </p:spPr>
        <p:txBody>
          <a:bodyPr anchor="ctr"/>
          <a:lstStyle/>
          <a:p>
            <a:endParaRPr lang="es-ES"/>
          </a:p>
        </p:txBody>
      </p:sp>
      <p:sp>
        <p:nvSpPr>
          <p:cNvPr id="4108" name="Rectangle 3"/>
          <p:cNvSpPr>
            <a:spLocks noChangeArrowheads="1"/>
          </p:cNvSpPr>
          <p:nvPr/>
        </p:nvSpPr>
        <p:spPr bwMode="auto">
          <a:xfrm>
            <a:off x="0" y="2249488"/>
            <a:ext cx="3162300" cy="268287"/>
          </a:xfrm>
          <a:prstGeom prst="rect">
            <a:avLst/>
          </a:prstGeom>
          <a:solidFill>
            <a:srgbClr val="FFFFFF"/>
          </a:solidFill>
          <a:ln w="9525" algn="ctr">
            <a:noFill/>
            <a:miter lim="800000"/>
            <a:headEnd/>
            <a:tailEnd/>
          </a:ln>
        </p:spPr>
        <p:txBody>
          <a:bodyPr/>
          <a:lstStyle/>
          <a:p>
            <a:pPr>
              <a:spcBef>
                <a:spcPct val="35000"/>
              </a:spcBef>
              <a:buFont typeface="Wingdings" pitchFamily="2" charset="2"/>
              <a:buNone/>
            </a:pPr>
            <a:r>
              <a:rPr lang="en-GB" sz="1200" i="0">
                <a:solidFill>
                  <a:srgbClr val="17416F"/>
                </a:solidFill>
              </a:rPr>
              <a:t>Personnel:</a:t>
            </a:r>
            <a:r>
              <a:rPr lang="en-GB" sz="1200" b="0" i="0">
                <a:solidFill>
                  <a:srgbClr val="17416F"/>
                </a:solidFill>
              </a:rPr>
              <a:t> specify position (not name) and no. of person-months of work</a:t>
            </a:r>
          </a:p>
        </p:txBody>
      </p:sp>
      <p:sp>
        <p:nvSpPr>
          <p:cNvPr id="4109" name="Line 25"/>
          <p:cNvSpPr>
            <a:spLocks noChangeShapeType="1"/>
          </p:cNvSpPr>
          <p:nvPr/>
        </p:nvSpPr>
        <p:spPr bwMode="auto">
          <a:xfrm flipV="1">
            <a:off x="2943225" y="2095500"/>
            <a:ext cx="1162050" cy="381000"/>
          </a:xfrm>
          <a:prstGeom prst="line">
            <a:avLst/>
          </a:prstGeom>
          <a:noFill/>
          <a:ln w="9525">
            <a:solidFill>
              <a:schemeClr val="tx1"/>
            </a:solidFill>
            <a:round/>
            <a:headEnd/>
            <a:tailEnd type="triangle" w="med" len="med"/>
          </a:ln>
          <a:effectLst/>
        </p:spPr>
        <p:txBody>
          <a:bodyPr anchor="ctr"/>
          <a:lstStyle/>
          <a:p>
            <a:endParaRPr lang="es-ES"/>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ChangeArrowheads="1"/>
          </p:cNvSpPr>
          <p:nvPr/>
        </p:nvSpPr>
        <p:spPr bwMode="auto">
          <a:xfrm>
            <a:off x="3355975" y="144463"/>
            <a:ext cx="5672138" cy="360362"/>
          </a:xfrm>
          <a:prstGeom prst="rect">
            <a:avLst/>
          </a:prstGeom>
          <a:noFill/>
          <a:ln w="9525">
            <a:noFill/>
            <a:miter lim="800000"/>
            <a:headEnd/>
            <a:tailEnd/>
          </a:ln>
          <a:effectLst/>
        </p:spPr>
        <p:txBody>
          <a:bodyPr/>
          <a:lstStyle/>
          <a:p>
            <a:r>
              <a:rPr lang="fr-BE" sz="2000" i="0">
                <a:solidFill>
                  <a:srgbClr val="F40553"/>
                </a:solidFill>
              </a:rPr>
              <a:t>Some important financial rules</a:t>
            </a:r>
            <a:endParaRPr lang="en-GB" sz="2000" i="0">
              <a:solidFill>
                <a:srgbClr val="F40553"/>
              </a:solidFill>
            </a:endParaRPr>
          </a:p>
        </p:txBody>
      </p:sp>
      <p:sp>
        <p:nvSpPr>
          <p:cNvPr id="5123" name="Rectangle 3"/>
          <p:cNvSpPr>
            <a:spLocks noGrp="1" noChangeArrowheads="1"/>
          </p:cNvSpPr>
          <p:nvPr>
            <p:ph type="body" idx="1"/>
          </p:nvPr>
        </p:nvSpPr>
        <p:spPr>
          <a:xfrm>
            <a:off x="152400" y="1292225"/>
            <a:ext cx="8839200" cy="5130800"/>
          </a:xfrm>
        </p:spPr>
        <p:txBody>
          <a:bodyPr/>
          <a:lstStyle/>
          <a:p>
            <a:pPr marL="0" indent="0" eaLnBrk="1" hangingPunct="1">
              <a:buFont typeface="Wingdings" pitchFamily="2" charset="2"/>
              <a:buNone/>
            </a:pPr>
            <a:r>
              <a:rPr lang="en-GB" sz="1400" smtClean="0">
                <a:solidFill>
                  <a:srgbClr val="1B83B7"/>
                </a:solidFill>
              </a:rPr>
              <a:t>1. Interests generated by the pre-financing</a:t>
            </a:r>
          </a:p>
          <a:p>
            <a:pPr marL="711200" lvl="1" indent="-188913" eaLnBrk="1" hangingPunct="1"/>
            <a:r>
              <a:rPr lang="en-GB" sz="1400" b="0" smtClean="0">
                <a:solidFill>
                  <a:srgbClr val="1F3F6F"/>
                </a:solidFill>
              </a:rPr>
              <a:t>Coordinator to identify the interests generated by the prefinancing due to the beneficiaries, if any, at the end of the 1st Reporting Period</a:t>
            </a:r>
          </a:p>
          <a:p>
            <a:pPr marL="0" indent="0" eaLnBrk="1" hangingPunct="1">
              <a:buFont typeface="Wingdings" pitchFamily="2" charset="2"/>
              <a:buNone/>
            </a:pPr>
            <a:endParaRPr lang="en-GB" sz="1400" b="0" smtClean="0">
              <a:solidFill>
                <a:srgbClr val="1F3F6F"/>
              </a:solidFill>
            </a:endParaRPr>
          </a:p>
          <a:p>
            <a:pPr marL="0" indent="0" eaLnBrk="1" hangingPunct="1">
              <a:buFont typeface="Wingdings" pitchFamily="2" charset="2"/>
              <a:buNone/>
            </a:pPr>
            <a:r>
              <a:rPr lang="en-GB" sz="1400" smtClean="0">
                <a:solidFill>
                  <a:srgbClr val="1B83B7"/>
                </a:solidFill>
              </a:rPr>
              <a:t>2. Purchase cost of durable equipment and Depreciation</a:t>
            </a:r>
          </a:p>
          <a:p>
            <a:pPr marL="711200" lvl="1" indent="-188913" eaLnBrk="1" hangingPunct="1">
              <a:lnSpc>
                <a:spcPct val="95000"/>
              </a:lnSpc>
              <a:spcAft>
                <a:spcPct val="20000"/>
              </a:spcAft>
            </a:pPr>
            <a:r>
              <a:rPr lang="en-GB" sz="1400" b="0" smtClean="0">
                <a:solidFill>
                  <a:srgbClr val="1F3F6F"/>
                </a:solidFill>
              </a:rPr>
              <a:t>Durable equipment (e.g. software, computers, etc.) is subject to depreciation, according to the usual accounting rules of each partner</a:t>
            </a:r>
          </a:p>
          <a:p>
            <a:pPr marL="711200" lvl="1" indent="-188913" eaLnBrk="1" hangingPunct="1">
              <a:lnSpc>
                <a:spcPct val="95000"/>
              </a:lnSpc>
              <a:spcAft>
                <a:spcPct val="20000"/>
              </a:spcAft>
            </a:pPr>
            <a:r>
              <a:rPr lang="en-GB" sz="1400" b="0" smtClean="0">
                <a:solidFill>
                  <a:srgbClr val="1F3F6F"/>
                </a:solidFill>
              </a:rPr>
              <a:t>Please check the Financial Guidelines</a:t>
            </a:r>
            <a:endParaRPr lang="en-GB" sz="1400" b="0" smtClean="0">
              <a:solidFill>
                <a:schemeClr val="tx1"/>
              </a:solidFill>
            </a:endParaRPr>
          </a:p>
          <a:p>
            <a:pPr marL="0" indent="0" eaLnBrk="1" hangingPunct="1">
              <a:buFont typeface="Wingdings" pitchFamily="2" charset="2"/>
              <a:buNone/>
            </a:pPr>
            <a:r>
              <a:rPr lang="en-GB" sz="1400" smtClean="0">
                <a:solidFill>
                  <a:srgbClr val="1B83B7"/>
                </a:solidFill>
              </a:rPr>
              <a:t>3. Participation in conferences and other public events</a:t>
            </a:r>
          </a:p>
          <a:p>
            <a:pPr marL="711200" lvl="1" indent="-188913" eaLnBrk="1" hangingPunct="1"/>
            <a:r>
              <a:rPr lang="en-GB" sz="1400" b="0" smtClean="0">
                <a:solidFill>
                  <a:srgbClr val="1F3F6F"/>
                </a:solidFill>
              </a:rPr>
              <a:t>Costs can be charged to a project ONLY if justified by a </a:t>
            </a:r>
            <a:r>
              <a:rPr lang="en-GB" sz="1400" b="0" u="sng" smtClean="0">
                <a:solidFill>
                  <a:srgbClr val="1F3F6F"/>
                </a:solidFill>
              </a:rPr>
              <a:t>public presentation of the project activities and results</a:t>
            </a:r>
            <a:endParaRPr lang="en-GB" sz="1400" b="0" smtClean="0">
              <a:solidFill>
                <a:srgbClr val="1F3F6F"/>
              </a:solidFill>
            </a:endParaRPr>
          </a:p>
          <a:p>
            <a:pPr marL="711200" lvl="1" indent="-188913" eaLnBrk="1" hangingPunct="1"/>
            <a:endParaRPr lang="en-GB" sz="500" b="0" smtClean="0">
              <a:solidFill>
                <a:srgbClr val="1F3F6F"/>
              </a:solidFill>
            </a:endParaRPr>
          </a:p>
          <a:p>
            <a:pPr marL="711200" lvl="1" indent="-188913" eaLnBrk="1" hangingPunct="1"/>
            <a:r>
              <a:rPr lang="en-GB" sz="1400" b="0" smtClean="0">
                <a:solidFill>
                  <a:srgbClr val="1F3F6F"/>
                </a:solidFill>
              </a:rPr>
              <a:t>“Just to listen and network" cannot be charged</a:t>
            </a:r>
          </a:p>
          <a:p>
            <a:pPr marL="711200" lvl="1" indent="-188913" eaLnBrk="1" hangingPunct="1"/>
            <a:endParaRPr lang="en-GB" sz="500" b="0" u="sng" smtClean="0">
              <a:solidFill>
                <a:srgbClr val="1F3F6F"/>
              </a:solidFill>
            </a:endParaRPr>
          </a:p>
          <a:p>
            <a:pPr marL="711200" lvl="1" indent="-188913" eaLnBrk="1" hangingPunct="1"/>
            <a:r>
              <a:rPr lang="en-GB" sz="1400" b="0" u="sng" smtClean="0">
                <a:solidFill>
                  <a:srgbClr val="1F3F6F"/>
                </a:solidFill>
              </a:rPr>
              <a:t>Participation of several beneficiaries</a:t>
            </a:r>
            <a:r>
              <a:rPr lang="en-GB" sz="1400" b="0" smtClean="0">
                <a:solidFill>
                  <a:srgbClr val="1F3F6F"/>
                </a:solidFill>
              </a:rPr>
              <a:t> and/or various representatives of the same partner to be justified</a:t>
            </a:r>
          </a:p>
          <a:p>
            <a:pPr marL="711200" lvl="1" indent="-188913" eaLnBrk="1" hangingPunct="1"/>
            <a:endParaRPr lang="en-GB" sz="500" b="0" smtClean="0">
              <a:solidFill>
                <a:srgbClr val="1F3F6F"/>
              </a:solidFill>
            </a:endParaRPr>
          </a:p>
          <a:p>
            <a:pPr marL="711200" lvl="1" indent="-188913" eaLnBrk="1" hangingPunct="1"/>
            <a:r>
              <a:rPr lang="en-GB" sz="1400" b="0" smtClean="0">
                <a:solidFill>
                  <a:srgbClr val="1F3F6F"/>
                </a:solidFill>
              </a:rPr>
              <a:t>If presentation of the project, the FP7 funding has to be properly acknowledged (see later)</a:t>
            </a:r>
          </a:p>
          <a:p>
            <a:pPr marL="711200" lvl="1" indent="-188913" eaLnBrk="1" hangingPunct="1"/>
            <a:endParaRPr lang="en-GB" sz="500" b="0" smtClean="0">
              <a:solidFill>
                <a:srgbClr val="1F3F6F"/>
              </a:solidFill>
            </a:endParaRPr>
          </a:p>
          <a:p>
            <a:pPr marL="711200" lvl="1" indent="-188913" eaLnBrk="1" hangingPunct="1"/>
            <a:r>
              <a:rPr lang="en-GB" sz="1400" b="0" smtClean="0">
                <a:solidFill>
                  <a:srgbClr val="1F3F6F"/>
                </a:solidFill>
              </a:rPr>
              <a:t>A </a:t>
            </a:r>
            <a:r>
              <a:rPr lang="en-GB" sz="1400" b="0" u="sng" smtClean="0">
                <a:solidFill>
                  <a:srgbClr val="1F3F6F"/>
                </a:solidFill>
              </a:rPr>
              <a:t>copy of the submitted paper and/or the presentation</a:t>
            </a:r>
            <a:r>
              <a:rPr lang="en-GB" sz="1400" b="0" smtClean="0">
                <a:solidFill>
                  <a:srgbClr val="1F3F6F"/>
                </a:solidFill>
              </a:rPr>
              <a:t>, and the event agenda, have to be delivered to the REA project officer (i.e. as deliverable).</a:t>
            </a:r>
            <a:endParaRPr lang="en-GB" sz="1200" b="0" smtClean="0">
              <a:solidFill>
                <a:srgbClr val="1F3F6F"/>
              </a:solidFill>
            </a:endParaRP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323528" y="2204864"/>
            <a:ext cx="8568952" cy="2308324"/>
          </a:xfrm>
          <a:prstGeom prst="rect">
            <a:avLst/>
          </a:prstGeom>
        </p:spPr>
        <p:txBody>
          <a:bodyPr wrap="square">
            <a:spAutoFit/>
          </a:bodyPr>
          <a:lstStyle/>
          <a:p>
            <a:pPr marL="631825" lvl="1" indent="-174625" algn="ctr"/>
            <a:r>
              <a:rPr lang="en-US" sz="3600" dirty="0" smtClean="0">
                <a:sym typeface="Symbol"/>
              </a:rPr>
              <a:t>Please contact your European Project offices and provide the UB with all the required financial information</a:t>
            </a:r>
          </a:p>
        </p:txBody>
      </p:sp>
    </p:spTree>
  </p:cSld>
  <p:clrMapOvr>
    <a:masterClrMapping/>
  </p:clrMapOvr>
</p:sld>
</file>

<file path=ppt/theme/theme1.xml><?xml version="1.0" encoding="utf-8"?>
<a:theme xmlns:a="http://schemas.openxmlformats.org/drawingml/2006/main" name="Plantilla JOCS'05">
  <a:themeElements>
    <a:clrScheme name="Plantilla JOCS'05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Plantilla JOCS'05">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gradFill rotWithShape="1">
          <a:gsLst>
            <a:gs pos="0">
              <a:schemeClr val="bg1"/>
            </a:gs>
            <a:gs pos="50000">
              <a:srgbClr val="FF6600"/>
            </a:gs>
            <a:gs pos="100000">
              <a:schemeClr val="bg1"/>
            </a:gs>
          </a:gsLst>
          <a:lin ang="0" scaled="1"/>
        </a:gradFill>
        <a:ln w="9525" cap="flat" cmpd="sng" algn="ctr">
          <a:noFill/>
          <a:prstDash val="solid"/>
          <a:round/>
          <a:headEnd type="none" w="med" len="med"/>
          <a:tailEnd type="none" w="med" len="med"/>
        </a:ln>
        <a:effectLst/>
      </a:spPr>
      <a:bodyPr vert="horz" wrap="square" lIns="90000" tIns="46800" rIns="90000" bIns="4680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s-ES" sz="2800" b="1" i="0" u="none" strike="noStrike" cap="none" normalizeH="0" baseline="0" smtClean="0">
            <a:ln>
              <a:noFill/>
            </a:ln>
            <a:solidFill>
              <a:srgbClr val="01ABA3"/>
            </a:solidFill>
            <a:effectLst>
              <a:outerShdw blurRad="38100" dist="38100" dir="2700000" algn="tl">
                <a:srgbClr val="000000">
                  <a:alpha val="43137"/>
                </a:srgbClr>
              </a:outerShdw>
            </a:effectLst>
            <a:latin typeface="Arial" charset="0"/>
          </a:defRPr>
        </a:defPPr>
      </a:lstStyle>
    </a:spDef>
    <a:lnDef>
      <a:spPr bwMode="auto">
        <a:xfrm>
          <a:off x="0" y="0"/>
          <a:ext cx="1" cy="1"/>
        </a:xfrm>
        <a:custGeom>
          <a:avLst/>
          <a:gdLst/>
          <a:ahLst/>
          <a:cxnLst/>
          <a:rect l="0" t="0" r="0" b="0"/>
          <a:pathLst/>
        </a:custGeom>
        <a:gradFill rotWithShape="1">
          <a:gsLst>
            <a:gs pos="0">
              <a:schemeClr val="bg1"/>
            </a:gs>
            <a:gs pos="50000">
              <a:srgbClr val="FF6600"/>
            </a:gs>
            <a:gs pos="100000">
              <a:schemeClr val="bg1"/>
            </a:gs>
          </a:gsLst>
          <a:lin ang="0" scaled="1"/>
        </a:gradFill>
        <a:ln w="9525" cap="flat" cmpd="sng" algn="ctr">
          <a:noFill/>
          <a:prstDash val="solid"/>
          <a:round/>
          <a:headEnd type="none" w="med" len="med"/>
          <a:tailEnd type="none" w="med" len="med"/>
        </a:ln>
        <a:effectLst/>
      </a:spPr>
      <a:bodyPr vert="horz" wrap="square" lIns="90000" tIns="46800" rIns="90000" bIns="4680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s-ES" sz="2800" b="1" i="0" u="none" strike="noStrike" cap="none" normalizeH="0" baseline="0" smtClean="0">
            <a:ln>
              <a:noFill/>
            </a:ln>
            <a:solidFill>
              <a:srgbClr val="01ABA3"/>
            </a:solidFill>
            <a:effectLst>
              <a:outerShdw blurRad="38100" dist="38100" dir="2700000" algn="tl">
                <a:srgbClr val="000000">
                  <a:alpha val="43137"/>
                </a:srgbClr>
              </a:outerShdw>
            </a:effectLst>
            <a:latin typeface="Arial" charset="0"/>
          </a:defRPr>
        </a:defPPr>
      </a:lstStyle>
    </a:lnDef>
  </a:objectDefaults>
  <a:extraClrSchemeLst>
    <a:extraClrScheme>
      <a:clrScheme name="Plantilla JOCS'05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Plantilla JOCS'05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Plantilla JOCS'05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Plantilla JOCS'05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Plantilla JOCS'05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Plantilla JOCS'05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Plantilla JOCS'05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ema de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e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\\TIBIDABO\depts\Promocio\Documentacio\Congressos, jornades i trobades\2005\JOCS\PONÈNCIES\Plantilla JOCS'05.pot</Template>
  <TotalTime>1008</TotalTime>
  <Words>576</Words>
  <Application>Microsoft Office PowerPoint</Application>
  <PresentationFormat>Presentación en pantalla (4:3)</PresentationFormat>
  <Paragraphs>101</Paragraphs>
  <Slides>10</Slides>
  <Notes>7</Notes>
  <HiddenSlides>0</HiddenSlides>
  <MMClips>0</MMClips>
  <ScaleCrop>false</ScaleCrop>
  <HeadingPairs>
    <vt:vector size="4" baseType="variant">
      <vt:variant>
        <vt:lpstr>Tema</vt:lpstr>
      </vt:variant>
      <vt:variant>
        <vt:i4>1</vt:i4>
      </vt:variant>
      <vt:variant>
        <vt:lpstr>Títulos de diapositiva</vt:lpstr>
      </vt:variant>
      <vt:variant>
        <vt:i4>10</vt:i4>
      </vt:variant>
    </vt:vector>
  </HeadingPairs>
  <TitlesOfParts>
    <vt:vector size="11" baseType="lpstr">
      <vt:lpstr>Plantilla JOCS'05</vt:lpstr>
      <vt:lpstr>Diapositiva 1</vt:lpstr>
      <vt:lpstr>Diapositiva 2</vt:lpstr>
      <vt:lpstr>Diapositiva 3</vt:lpstr>
      <vt:lpstr>Diapositiva 4</vt:lpstr>
      <vt:lpstr>Diapositiva 5</vt:lpstr>
      <vt:lpstr>Diapositiva 6</vt:lpstr>
      <vt:lpstr>Diapositiva 7</vt:lpstr>
      <vt:lpstr>Diapositiva 8</vt:lpstr>
      <vt:lpstr>Diapositiva 9</vt:lpstr>
      <vt:lpstr>Diapositiva 10</vt:lpstr>
    </vt:vector>
  </TitlesOfParts>
  <Company>CESCA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Títol Nom i cognoms Institució</dc:title>
  <dc:creator>ssalgado</dc:creator>
  <cp:lastModifiedBy>GaiaUB</cp:lastModifiedBy>
  <cp:revision>247</cp:revision>
  <dcterms:created xsi:type="dcterms:W3CDTF">2007-07-27T09:26:22Z</dcterms:created>
  <dcterms:modified xsi:type="dcterms:W3CDTF">2014-09-16T15:49:00Z</dcterms:modified>
</cp:coreProperties>
</file>