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GENIUS </a:t>
            </a:r>
            <a:r>
              <a:rPr lang="es-ES" dirty="0" err="1" smtClean="0"/>
              <a:t>Telecon</a:t>
            </a:r>
            <a:r>
              <a:rPr lang="es-ES" dirty="0" smtClean="0"/>
              <a:t> T1</a:t>
            </a:r>
            <a:br>
              <a:rPr lang="es-ES" dirty="0" smtClean="0"/>
            </a:br>
            <a:r>
              <a:rPr lang="es-ES" dirty="0" smtClean="0"/>
              <a:t>WP400 – Data </a:t>
            </a:r>
            <a:r>
              <a:rPr lang="es-ES" dirty="0" err="1" smtClean="0"/>
              <a:t>exploitation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30-5-2014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7128" t="31770" r="6982" b="14366"/>
          <a:stretch>
            <a:fillRect/>
          </a:stretch>
        </p:blipFill>
        <p:spPr bwMode="auto">
          <a:xfrm>
            <a:off x="108626" y="1340768"/>
            <a:ext cx="8927870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6" y="2132856"/>
            <a:ext cx="86044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Font typeface="Arial" pitchFamily="34" charset="0"/>
              <a:buChar char="•"/>
            </a:pPr>
            <a:r>
              <a:rPr lang="es-ES" sz="3200" dirty="0" smtClean="0"/>
              <a:t>WP 420 </a:t>
            </a:r>
            <a:r>
              <a:rPr lang="es-ES" sz="3200" dirty="0" err="1" smtClean="0"/>
              <a:t>Visualization</a:t>
            </a:r>
            <a:r>
              <a:rPr lang="es-ES" sz="3200" dirty="0" smtClean="0"/>
              <a:t> </a:t>
            </a:r>
            <a:r>
              <a:rPr lang="es-ES" sz="3200" dirty="0" err="1" smtClean="0"/>
              <a:t>tools</a:t>
            </a:r>
            <a:r>
              <a:rPr lang="es-ES" sz="3200" dirty="0" smtClean="0"/>
              <a:t> (FFCUL+UB)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s-ES" sz="3200" dirty="0" smtClean="0"/>
              <a:t>WP 430 Data </a:t>
            </a:r>
            <a:r>
              <a:rPr lang="es-ES" sz="3200" dirty="0" err="1" smtClean="0"/>
              <a:t>mining</a:t>
            </a:r>
            <a:r>
              <a:rPr lang="es-ES" sz="3200" dirty="0" smtClean="0"/>
              <a:t> </a:t>
            </a:r>
            <a:r>
              <a:rPr lang="es-ES" sz="3200" dirty="0" err="1" smtClean="0"/>
              <a:t>tools</a:t>
            </a:r>
            <a:r>
              <a:rPr lang="es-ES" sz="3200" dirty="0" smtClean="0"/>
              <a:t> (UB+CSIC)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s-ES" sz="3200" dirty="0" smtClean="0"/>
              <a:t>WP 440 VO </a:t>
            </a:r>
            <a:r>
              <a:rPr lang="es-ES" sz="3200" dirty="0" err="1" smtClean="0"/>
              <a:t>tools</a:t>
            </a:r>
            <a:r>
              <a:rPr lang="es-ES" sz="3200" dirty="0" smtClean="0"/>
              <a:t> (CSIC+UBR</a:t>
            </a:r>
            <a:r>
              <a:rPr lang="es-ES" sz="3200" dirty="0" smtClean="0"/>
              <a:t>)</a:t>
            </a:r>
            <a:endParaRPr lang="es-ES" sz="32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9512" y="778634"/>
            <a:ext cx="860444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/>
            <a:r>
              <a:rPr lang="es-ES" sz="3200" dirty="0" smtClean="0"/>
              <a:t>WP 430 Data </a:t>
            </a:r>
            <a:r>
              <a:rPr lang="es-ES" sz="3200" dirty="0" err="1" smtClean="0"/>
              <a:t>mining</a:t>
            </a:r>
            <a:r>
              <a:rPr lang="es-ES" sz="3200" dirty="0" smtClean="0"/>
              <a:t> </a:t>
            </a:r>
            <a:r>
              <a:rPr lang="es-ES" sz="3200" dirty="0" err="1" smtClean="0"/>
              <a:t>tools</a:t>
            </a:r>
            <a:r>
              <a:rPr lang="es-ES" sz="3200" dirty="0" smtClean="0"/>
              <a:t> (UB+CSIC)</a:t>
            </a:r>
          </a:p>
          <a:p>
            <a:pPr marL="177800" indent="-177800"/>
            <a:endParaRPr lang="es-ES" dirty="0" smtClean="0"/>
          </a:p>
          <a:p>
            <a:pPr marL="177800" indent="-177800">
              <a:buFont typeface="Arial" pitchFamily="34" charset="0"/>
              <a:buChar char="•"/>
            </a:pPr>
            <a:r>
              <a:rPr lang="en-US" sz="2800" dirty="0" smtClean="0"/>
              <a:t>Define the list of requirements (in coordination with WP200) and feasible use cases to be </a:t>
            </a:r>
            <a:r>
              <a:rPr lang="es-ES" sz="2800" dirty="0" err="1" smtClean="0"/>
              <a:t>covered</a:t>
            </a:r>
            <a:r>
              <a:rPr lang="es-ES" sz="2800" dirty="0" smtClean="0"/>
              <a:t>.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n-US" sz="2800" dirty="0" smtClean="0"/>
              <a:t>Define the architecture to support the mining processes listed in the requirements.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</a:rPr>
              <a:t>Define the framework to allow users to develop their own implementations of the mining </a:t>
            </a:r>
            <a:r>
              <a:rPr lang="es-ES" sz="2800" dirty="0" err="1" smtClean="0">
                <a:solidFill>
                  <a:schemeClr val="bg1">
                    <a:lumMod val="65000"/>
                  </a:schemeClr>
                </a:solidFill>
              </a:rPr>
              <a:t>algorithms</a:t>
            </a:r>
            <a:r>
              <a:rPr lang="es-ES" sz="2800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</a:rPr>
              <a:t>Define the proper data models for the data mining based on the requirements. 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n-US" sz="2800" dirty="0" err="1" smtClean="0">
                <a:solidFill>
                  <a:schemeClr val="bg1">
                    <a:lumMod val="65000"/>
                  </a:schemeClr>
                </a:solidFill>
              </a:rPr>
              <a:t>Parallelise</a:t>
            </a:r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</a:rPr>
              <a:t> existing algorithms or libraries for Data Mining in distributed environments</a:t>
            </a:r>
            <a:endParaRPr lang="es-ES" sz="28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107</Words>
  <Application>Microsoft Office PowerPoint</Application>
  <PresentationFormat>Presentación en pantalla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GENIUS Telecon T1 WP400 – Data exploitation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GENIUS Telecon T1</dc:title>
  <dc:creator>Xavier Luri</dc:creator>
  <cp:lastModifiedBy>Xavier Luri</cp:lastModifiedBy>
  <cp:revision>14</cp:revision>
  <dcterms:created xsi:type="dcterms:W3CDTF">2014-05-29T14:41:21Z</dcterms:created>
  <dcterms:modified xsi:type="dcterms:W3CDTF">2014-05-29T15:51:38Z</dcterms:modified>
</cp:coreProperties>
</file>