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013F8-E5A6-437B-ACA8-750A54EEFD3B}" type="datetimeFigureOut">
              <a:rPr lang="es-ES" smtClean="0"/>
              <a:pPr/>
              <a:t>29/05/2014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A9C3A-880A-4409-8AEF-7EB74C9F834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GENIUS </a:t>
            </a:r>
            <a:r>
              <a:rPr lang="es-ES" dirty="0" err="1" smtClean="0"/>
              <a:t>Telecon</a:t>
            </a:r>
            <a:r>
              <a:rPr lang="es-ES" dirty="0" smtClean="0"/>
              <a:t> T1</a:t>
            </a:r>
            <a:br>
              <a:rPr lang="es-ES" dirty="0" smtClean="0"/>
            </a:br>
            <a:r>
              <a:rPr lang="es-ES" dirty="0" smtClean="0"/>
              <a:t>WP600 – </a:t>
            </a:r>
            <a:r>
              <a:rPr lang="es-ES" dirty="0" err="1" smtClean="0"/>
              <a:t>Support</a:t>
            </a:r>
            <a:r>
              <a:rPr lang="es-ES" dirty="0" smtClean="0"/>
              <a:t> </a:t>
            </a:r>
            <a:r>
              <a:rPr lang="es-ES" dirty="0" err="1" smtClean="0"/>
              <a:t>activities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30-5-2014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 l="16238" t="20430" r="6391" b="19620"/>
          <a:stretch>
            <a:fillRect/>
          </a:stretch>
        </p:blipFill>
        <p:spPr bwMode="auto">
          <a:xfrm>
            <a:off x="35496" y="692696"/>
            <a:ext cx="907023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95536" y="2132856"/>
            <a:ext cx="860444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itchFamily="34" charset="0"/>
              <a:buChar char="•"/>
            </a:pPr>
            <a:r>
              <a:rPr lang="es-ES" sz="3200" dirty="0" err="1" smtClean="0"/>
              <a:t>First</a:t>
            </a:r>
            <a:r>
              <a:rPr lang="es-ES" sz="3200" dirty="0" smtClean="0"/>
              <a:t> GOG </a:t>
            </a:r>
            <a:r>
              <a:rPr lang="es-ES" sz="3200" dirty="0" err="1" smtClean="0"/>
              <a:t>simulation</a:t>
            </a:r>
            <a:r>
              <a:rPr lang="es-ES" sz="3200" dirty="0" smtClean="0"/>
              <a:t> </a:t>
            </a:r>
            <a:r>
              <a:rPr lang="es-ES" sz="3200" dirty="0" err="1" smtClean="0"/>
              <a:t>delivered</a:t>
            </a:r>
            <a:r>
              <a:rPr lang="es-ES" sz="3200" dirty="0" smtClean="0"/>
              <a:t> </a:t>
            </a:r>
            <a:r>
              <a:rPr lang="es-ES" sz="3200" dirty="0" err="1" smtClean="0"/>
              <a:t>to</a:t>
            </a:r>
            <a:r>
              <a:rPr lang="es-ES" sz="3200" dirty="0" smtClean="0"/>
              <a:t> ESAC; </a:t>
            </a:r>
            <a:r>
              <a:rPr lang="es-ES" sz="3200" dirty="0" err="1" smtClean="0"/>
              <a:t>being</a:t>
            </a:r>
            <a:r>
              <a:rPr lang="es-ES" sz="3200" dirty="0" smtClean="0"/>
              <a:t> </a:t>
            </a:r>
            <a:r>
              <a:rPr lang="es-ES" sz="3200" dirty="0" err="1" smtClean="0"/>
              <a:t>ingested</a:t>
            </a:r>
            <a:r>
              <a:rPr lang="es-ES" sz="3200" dirty="0" smtClean="0"/>
              <a:t> in </a:t>
            </a:r>
            <a:r>
              <a:rPr lang="es-ES" sz="3200" dirty="0" err="1" smtClean="0"/>
              <a:t>prototype</a:t>
            </a:r>
            <a:r>
              <a:rPr lang="es-ES" sz="3200" dirty="0" smtClean="0"/>
              <a:t> archive</a:t>
            </a:r>
          </a:p>
          <a:p>
            <a:pPr marL="177800" indent="-177800">
              <a:buFont typeface="Arial" pitchFamily="34" charset="0"/>
              <a:buChar char="•"/>
            </a:pPr>
            <a:endParaRPr lang="es-ES" sz="3200" dirty="0" smtClean="0"/>
          </a:p>
          <a:p>
            <a:pPr marL="177800" indent="-177800">
              <a:buFont typeface="Arial" pitchFamily="34" charset="0"/>
              <a:buChar char="•"/>
            </a:pPr>
            <a:r>
              <a:rPr lang="es-ES" sz="3200" dirty="0" err="1" smtClean="0">
                <a:solidFill>
                  <a:srgbClr val="FF0000"/>
                </a:solidFill>
              </a:rPr>
              <a:t>Sience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3200" dirty="0" err="1" smtClean="0">
                <a:solidFill>
                  <a:srgbClr val="FF0000"/>
                </a:solidFill>
              </a:rPr>
              <a:t>alerts</a:t>
            </a:r>
            <a:r>
              <a:rPr lang="es-ES" sz="3200" dirty="0" smtClean="0">
                <a:solidFill>
                  <a:srgbClr val="FF0000"/>
                </a:solidFill>
              </a:rPr>
              <a:t> </a:t>
            </a:r>
            <a:r>
              <a:rPr lang="es-ES" sz="3200" dirty="0" err="1" smtClean="0">
                <a:solidFill>
                  <a:srgbClr val="FF0000"/>
                </a:solidFill>
              </a:rPr>
              <a:t>tesbed</a:t>
            </a:r>
            <a:r>
              <a:rPr lang="es-ES" sz="3200" dirty="0" smtClean="0">
                <a:solidFill>
                  <a:srgbClr val="FF0000"/>
                </a:solidFill>
              </a:rPr>
              <a:t> status?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21</Words>
  <Application>Microsoft Office PowerPoint</Application>
  <PresentationFormat>Presentación en pantalla (4:3)</PresentationFormat>
  <Paragraphs>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GENIUS Telecon T1 WP600 – Support activities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GENIUS Telecon T1</dc:title>
  <dc:creator>Xavier Luri</dc:creator>
  <cp:lastModifiedBy>Xavier Luri</cp:lastModifiedBy>
  <cp:revision>14</cp:revision>
  <dcterms:created xsi:type="dcterms:W3CDTF">2014-05-29T14:41:21Z</dcterms:created>
  <dcterms:modified xsi:type="dcterms:W3CDTF">2014-05-29T16:16:50Z</dcterms:modified>
</cp:coreProperties>
</file>