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2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GENIUS </a:t>
            </a:r>
            <a:r>
              <a:rPr lang="es-ES" dirty="0" err="1" smtClean="0"/>
              <a:t>Telecon</a:t>
            </a:r>
            <a:r>
              <a:rPr lang="es-ES" dirty="0" smtClean="0"/>
              <a:t> T1</a:t>
            </a:r>
            <a:br>
              <a:rPr lang="es-ES" dirty="0" smtClean="0"/>
            </a:br>
            <a:r>
              <a:rPr lang="es-ES" dirty="0" smtClean="0"/>
              <a:t>WP700 </a:t>
            </a:r>
            <a:r>
              <a:rPr lang="es-ES" dirty="0" smtClean="0"/>
              <a:t>– </a:t>
            </a:r>
            <a:r>
              <a:rPr lang="es-ES" dirty="0" err="1" smtClean="0"/>
              <a:t>Dissemination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30-5-2014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9741" t="18644" r="9344" b="5861"/>
          <a:stretch>
            <a:fillRect/>
          </a:stretch>
        </p:blipFill>
        <p:spPr bwMode="auto">
          <a:xfrm>
            <a:off x="107504" y="1628800"/>
            <a:ext cx="8890766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179512" y="116632"/>
            <a:ext cx="8496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err="1" smtClean="0">
                <a:solidFill>
                  <a:srgbClr val="FF0000"/>
                </a:solidFill>
              </a:rPr>
              <a:t>Important</a:t>
            </a:r>
            <a:r>
              <a:rPr lang="es-ES" sz="2800" b="1" dirty="0" smtClean="0">
                <a:solidFill>
                  <a:srgbClr val="FF0000"/>
                </a:solidFill>
              </a:rPr>
              <a:t>: </a:t>
            </a:r>
            <a:r>
              <a:rPr lang="es-ES" sz="2800" dirty="0" err="1" smtClean="0">
                <a:solidFill>
                  <a:srgbClr val="FF0000"/>
                </a:solidFill>
              </a:rPr>
              <a:t>notice</a:t>
            </a:r>
            <a:r>
              <a:rPr lang="es-ES" sz="2800" dirty="0" smtClean="0">
                <a:solidFill>
                  <a:srgbClr val="FF0000"/>
                </a:solidFill>
              </a:rPr>
              <a:t> </a:t>
            </a:r>
            <a:r>
              <a:rPr lang="es-ES" sz="2800" dirty="0" err="1" smtClean="0">
                <a:solidFill>
                  <a:srgbClr val="FF0000"/>
                </a:solidFill>
              </a:rPr>
              <a:t>that</a:t>
            </a:r>
            <a:r>
              <a:rPr lang="es-ES" sz="2800" dirty="0" smtClean="0">
                <a:solidFill>
                  <a:srgbClr val="FF0000"/>
                </a:solidFill>
              </a:rPr>
              <a:t> WP700 </a:t>
            </a:r>
            <a:r>
              <a:rPr lang="es-ES" sz="2800" dirty="0" err="1" smtClean="0">
                <a:solidFill>
                  <a:srgbClr val="FF0000"/>
                </a:solidFill>
              </a:rPr>
              <a:t>was</a:t>
            </a:r>
            <a:r>
              <a:rPr lang="es-ES" sz="2800" dirty="0" smtClean="0">
                <a:solidFill>
                  <a:srgbClr val="FF0000"/>
                </a:solidFill>
              </a:rPr>
              <a:t> </a:t>
            </a:r>
            <a:r>
              <a:rPr lang="es-ES" sz="2800" dirty="0" err="1" smtClean="0">
                <a:solidFill>
                  <a:srgbClr val="FF0000"/>
                </a:solidFill>
              </a:rPr>
              <a:t>introduced</a:t>
            </a:r>
            <a:r>
              <a:rPr lang="es-ES" sz="2800" dirty="0" smtClean="0">
                <a:solidFill>
                  <a:srgbClr val="FF0000"/>
                </a:solidFill>
              </a:rPr>
              <a:t> </a:t>
            </a:r>
            <a:r>
              <a:rPr lang="es-ES" sz="2800" dirty="0" err="1" smtClean="0">
                <a:solidFill>
                  <a:srgbClr val="FF0000"/>
                </a:solidFill>
              </a:rPr>
              <a:t>only</a:t>
            </a:r>
            <a:r>
              <a:rPr lang="es-ES" sz="2800" dirty="0" smtClean="0">
                <a:solidFill>
                  <a:srgbClr val="FF0000"/>
                </a:solidFill>
              </a:rPr>
              <a:t> in </a:t>
            </a:r>
            <a:r>
              <a:rPr lang="es-ES" sz="2800" dirty="0" err="1" smtClean="0">
                <a:solidFill>
                  <a:srgbClr val="FF0000"/>
                </a:solidFill>
              </a:rPr>
              <a:t>the</a:t>
            </a:r>
            <a:r>
              <a:rPr lang="es-ES" sz="2800" dirty="0" smtClean="0">
                <a:solidFill>
                  <a:srgbClr val="FF0000"/>
                </a:solidFill>
              </a:rPr>
              <a:t> final </a:t>
            </a:r>
            <a:r>
              <a:rPr lang="es-ES" sz="2800" dirty="0" err="1" smtClean="0">
                <a:solidFill>
                  <a:srgbClr val="FF0000"/>
                </a:solidFill>
              </a:rPr>
              <a:t>version</a:t>
            </a:r>
            <a:r>
              <a:rPr lang="es-ES" sz="2800" dirty="0" smtClean="0">
                <a:solidFill>
                  <a:srgbClr val="FF0000"/>
                </a:solidFill>
              </a:rPr>
              <a:t> (</a:t>
            </a:r>
            <a:r>
              <a:rPr lang="es-ES" sz="2800" dirty="0" err="1" smtClean="0">
                <a:solidFill>
                  <a:srgbClr val="FF0000"/>
                </a:solidFill>
              </a:rPr>
              <a:t>DOW_Part_B</a:t>
            </a:r>
            <a:r>
              <a:rPr lang="es-ES" sz="2800" dirty="0" smtClean="0">
                <a:solidFill>
                  <a:srgbClr val="FF0000"/>
                </a:solidFill>
              </a:rPr>
              <a:t>) </a:t>
            </a:r>
            <a:r>
              <a:rPr lang="es-ES" sz="2800" dirty="0" err="1" smtClean="0">
                <a:solidFill>
                  <a:srgbClr val="FF0000"/>
                </a:solidFill>
              </a:rPr>
              <a:t>to</a:t>
            </a:r>
            <a:r>
              <a:rPr lang="es-ES" sz="2800" dirty="0" smtClean="0">
                <a:solidFill>
                  <a:srgbClr val="FF0000"/>
                </a:solidFill>
              </a:rPr>
              <a:t> </a:t>
            </a:r>
            <a:r>
              <a:rPr lang="es-ES" sz="2800" dirty="0" err="1" smtClean="0">
                <a:solidFill>
                  <a:srgbClr val="FF0000"/>
                </a:solidFill>
              </a:rPr>
              <a:t>gather</a:t>
            </a:r>
            <a:r>
              <a:rPr lang="es-ES" sz="2800" dirty="0" smtClean="0">
                <a:solidFill>
                  <a:srgbClr val="FF0000"/>
                </a:solidFill>
              </a:rPr>
              <a:t> </a:t>
            </a:r>
            <a:r>
              <a:rPr lang="es-ES" sz="2800" dirty="0" err="1" smtClean="0">
                <a:solidFill>
                  <a:srgbClr val="FF0000"/>
                </a:solidFill>
              </a:rPr>
              <a:t>all</a:t>
            </a:r>
            <a:r>
              <a:rPr lang="es-ES" sz="2800" dirty="0" smtClean="0">
                <a:solidFill>
                  <a:srgbClr val="FF0000"/>
                </a:solidFill>
              </a:rPr>
              <a:t> </a:t>
            </a:r>
            <a:r>
              <a:rPr lang="es-ES" sz="2800" dirty="0" err="1" smtClean="0">
                <a:solidFill>
                  <a:srgbClr val="FF0000"/>
                </a:solidFill>
              </a:rPr>
              <a:t>the</a:t>
            </a:r>
            <a:r>
              <a:rPr lang="es-ES" sz="2800" dirty="0" smtClean="0">
                <a:solidFill>
                  <a:srgbClr val="FF0000"/>
                </a:solidFill>
              </a:rPr>
              <a:t> </a:t>
            </a:r>
            <a:r>
              <a:rPr lang="es-ES" sz="2800" dirty="0" err="1" smtClean="0">
                <a:solidFill>
                  <a:srgbClr val="FF0000"/>
                </a:solidFill>
              </a:rPr>
              <a:t>dissemination</a:t>
            </a:r>
            <a:r>
              <a:rPr lang="es-ES" sz="2800" dirty="0" smtClean="0">
                <a:solidFill>
                  <a:srgbClr val="FF0000"/>
                </a:solidFill>
              </a:rPr>
              <a:t> </a:t>
            </a:r>
            <a:r>
              <a:rPr lang="es-ES" sz="2800" dirty="0" err="1" smtClean="0">
                <a:solidFill>
                  <a:srgbClr val="FF0000"/>
                </a:solidFill>
              </a:rPr>
              <a:t>activities</a:t>
            </a:r>
            <a:endParaRPr lang="es-E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60040" y="2844225"/>
            <a:ext cx="8604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/>
            <a:r>
              <a:rPr lang="es-ES" sz="3200" dirty="0" smtClean="0"/>
              <a:t>Portal </a:t>
            </a:r>
            <a:r>
              <a:rPr lang="es-ES" sz="3200" dirty="0" err="1" smtClean="0"/>
              <a:t>infrastructure</a:t>
            </a:r>
            <a:r>
              <a:rPr lang="es-ES" sz="3200" dirty="0" smtClean="0"/>
              <a:t>: </a:t>
            </a:r>
            <a:r>
              <a:rPr lang="es-ES" sz="3200" dirty="0" err="1" smtClean="0"/>
              <a:t>see</a:t>
            </a:r>
            <a:r>
              <a:rPr lang="es-ES" sz="3200" dirty="0" smtClean="0"/>
              <a:t> T. </a:t>
            </a:r>
            <a:r>
              <a:rPr lang="es-ES" sz="3200" dirty="0" err="1" smtClean="0"/>
              <a:t>Via</a:t>
            </a:r>
            <a:r>
              <a:rPr lang="es-ES" sz="3200" dirty="0" smtClean="0"/>
              <a:t> </a:t>
            </a:r>
            <a:r>
              <a:rPr lang="es-ES" sz="3200" dirty="0" err="1" smtClean="0"/>
              <a:t>presentation</a:t>
            </a:r>
            <a:endParaRPr lang="es-ES" sz="3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778634"/>
            <a:ext cx="8604448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/>
            <a:r>
              <a:rPr lang="es-ES" sz="3200" dirty="0" err="1" smtClean="0"/>
              <a:t>O</a:t>
            </a:r>
            <a:r>
              <a:rPr lang="es-ES" sz="3200" dirty="0" err="1" smtClean="0"/>
              <a:t>utreach</a:t>
            </a:r>
            <a:r>
              <a:rPr lang="es-ES" sz="3200" dirty="0" smtClean="0"/>
              <a:t> </a:t>
            </a:r>
            <a:r>
              <a:rPr lang="es-ES" sz="3200" dirty="0" smtClean="0"/>
              <a:t>&amp; </a:t>
            </a:r>
            <a:r>
              <a:rPr lang="es-ES" sz="3200" dirty="0" err="1" smtClean="0"/>
              <a:t>academic</a:t>
            </a:r>
            <a:r>
              <a:rPr lang="es-ES" sz="3200" dirty="0" smtClean="0"/>
              <a:t> </a:t>
            </a:r>
            <a:r>
              <a:rPr lang="es-ES" sz="3200" dirty="0" err="1" smtClean="0"/>
              <a:t>activities</a:t>
            </a:r>
            <a:r>
              <a:rPr lang="es-ES" sz="3200" dirty="0" smtClean="0"/>
              <a:t> </a:t>
            </a:r>
          </a:p>
          <a:p>
            <a:pPr marL="177800" indent="-177800"/>
            <a:endParaRPr lang="es-ES" dirty="0" smtClean="0"/>
          </a:p>
          <a:p>
            <a:pPr marL="177800" indent="-177800">
              <a:buFont typeface="Arial" pitchFamily="34" charset="0"/>
              <a:buChar char="•"/>
            </a:pPr>
            <a:r>
              <a:rPr lang="es-ES" sz="2800" dirty="0" err="1" smtClean="0"/>
              <a:t>Information</a:t>
            </a:r>
            <a:r>
              <a:rPr lang="es-ES" sz="2800" dirty="0" smtClean="0"/>
              <a:t> </a:t>
            </a:r>
            <a:r>
              <a:rPr lang="es-ES" sz="2800" dirty="0" err="1" smtClean="0"/>
              <a:t>on</a:t>
            </a:r>
            <a:r>
              <a:rPr lang="es-ES" sz="2800" dirty="0" smtClean="0"/>
              <a:t> </a:t>
            </a:r>
            <a:r>
              <a:rPr lang="es-ES" sz="2800" dirty="0" err="1" smtClean="0"/>
              <a:t>dissemination</a:t>
            </a:r>
            <a:r>
              <a:rPr lang="es-ES" sz="2800" dirty="0" smtClean="0"/>
              <a:t> </a:t>
            </a:r>
            <a:r>
              <a:rPr lang="es-ES" sz="2800" dirty="0" err="1" smtClean="0"/>
              <a:t>collected</a:t>
            </a:r>
            <a:r>
              <a:rPr lang="es-ES" sz="2800" dirty="0" smtClean="0"/>
              <a:t> in </a:t>
            </a:r>
            <a:r>
              <a:rPr lang="es-ES" sz="2800" dirty="0" err="1" smtClean="0"/>
              <a:t>the</a:t>
            </a:r>
            <a:r>
              <a:rPr lang="es-ES" sz="2800" dirty="0" smtClean="0"/>
              <a:t> WP960 </a:t>
            </a:r>
            <a:r>
              <a:rPr lang="es-ES" sz="2800" dirty="0" err="1" smtClean="0"/>
              <a:t>pages</a:t>
            </a:r>
            <a:r>
              <a:rPr lang="es-ES" sz="2800" dirty="0" smtClean="0"/>
              <a:t> of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Gaia</a:t>
            </a:r>
            <a:r>
              <a:rPr lang="es-ES" sz="2800" dirty="0" smtClean="0"/>
              <a:t> Wiki: webs, material, </a:t>
            </a:r>
            <a:r>
              <a:rPr lang="es-ES" sz="2800" dirty="0" err="1" smtClean="0"/>
              <a:t>contacts</a:t>
            </a:r>
            <a:endParaRPr lang="es-ES" sz="2800" dirty="0" smtClean="0"/>
          </a:p>
          <a:p>
            <a:pPr marL="177800" indent="-177800">
              <a:buFont typeface="Arial" pitchFamily="34" charset="0"/>
              <a:buChar char="•"/>
            </a:pPr>
            <a:endParaRPr lang="es-ES" sz="28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es-ES" sz="2800" dirty="0" smtClean="0"/>
              <a:t>In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process</a:t>
            </a:r>
            <a:r>
              <a:rPr lang="es-ES" sz="2800" dirty="0" smtClean="0"/>
              <a:t> of </a:t>
            </a:r>
            <a:r>
              <a:rPr lang="es-ES" sz="2800" dirty="0" err="1" smtClean="0"/>
              <a:t>locating</a:t>
            </a:r>
            <a:r>
              <a:rPr lang="es-ES" sz="2800" dirty="0" smtClean="0"/>
              <a:t> and </a:t>
            </a:r>
            <a:r>
              <a:rPr lang="es-ES" sz="2800" dirty="0" err="1" smtClean="0"/>
              <a:t>coordinating</a:t>
            </a:r>
            <a:r>
              <a:rPr lang="es-ES" sz="2800" dirty="0" smtClean="0"/>
              <a:t> </a:t>
            </a:r>
            <a:r>
              <a:rPr lang="es-ES" sz="2800" dirty="0" err="1" smtClean="0"/>
              <a:t>national</a:t>
            </a:r>
            <a:r>
              <a:rPr lang="es-ES" sz="2800" dirty="0" smtClean="0"/>
              <a:t> </a:t>
            </a:r>
            <a:r>
              <a:rPr lang="es-ES" sz="2800" dirty="0" err="1" smtClean="0"/>
              <a:t>contact</a:t>
            </a:r>
            <a:r>
              <a:rPr lang="es-ES" sz="2800" dirty="0" smtClean="0"/>
              <a:t> </a:t>
            </a:r>
            <a:r>
              <a:rPr lang="es-ES" sz="2800" dirty="0" err="1" smtClean="0"/>
              <a:t>points</a:t>
            </a:r>
            <a:r>
              <a:rPr lang="es-ES" sz="2800" dirty="0" smtClean="0"/>
              <a:t>. </a:t>
            </a:r>
            <a:r>
              <a:rPr lang="es-ES" sz="2800" dirty="0" err="1" smtClean="0"/>
              <a:t>Goal</a:t>
            </a:r>
            <a:r>
              <a:rPr lang="es-ES" sz="2800" dirty="0" smtClean="0"/>
              <a:t> </a:t>
            </a:r>
            <a:r>
              <a:rPr lang="es-ES" sz="2800" dirty="0" err="1" smtClean="0"/>
              <a:t>to</a:t>
            </a:r>
            <a:r>
              <a:rPr lang="es-ES" sz="2800" dirty="0" smtClean="0"/>
              <a:t> </a:t>
            </a:r>
            <a:r>
              <a:rPr lang="es-ES" sz="2800" dirty="0" err="1" smtClean="0"/>
              <a:t>provide</a:t>
            </a:r>
            <a:r>
              <a:rPr lang="es-ES" sz="2800" dirty="0" smtClean="0"/>
              <a:t> portal as </a:t>
            </a:r>
            <a:r>
              <a:rPr lang="es-ES" sz="2800" dirty="0" err="1" smtClean="0"/>
              <a:t>hub</a:t>
            </a:r>
            <a:r>
              <a:rPr lang="es-ES" sz="2800" dirty="0" smtClean="0"/>
              <a:t> </a:t>
            </a:r>
            <a:r>
              <a:rPr lang="es-ES" sz="2800" dirty="0" err="1" smtClean="0"/>
              <a:t>for</a:t>
            </a:r>
            <a:r>
              <a:rPr lang="es-ES" sz="2800" dirty="0" smtClean="0"/>
              <a:t> </a:t>
            </a:r>
            <a:r>
              <a:rPr lang="es-ES" sz="2800" dirty="0" err="1" smtClean="0"/>
              <a:t>these</a:t>
            </a:r>
            <a:r>
              <a:rPr lang="es-ES" sz="2800" dirty="0" smtClean="0"/>
              <a:t> </a:t>
            </a:r>
            <a:r>
              <a:rPr lang="es-ES" sz="2800" dirty="0" err="1" smtClean="0"/>
              <a:t>national</a:t>
            </a:r>
            <a:r>
              <a:rPr lang="es-ES" sz="2800" dirty="0" smtClean="0"/>
              <a:t> </a:t>
            </a:r>
            <a:r>
              <a:rPr lang="es-ES" sz="2800" dirty="0" err="1" smtClean="0"/>
              <a:t>activities</a:t>
            </a:r>
            <a:r>
              <a:rPr lang="es-ES" sz="2800" dirty="0" smtClean="0"/>
              <a:t>.</a:t>
            </a:r>
          </a:p>
          <a:p>
            <a:pPr marL="177800" indent="-177800">
              <a:buFont typeface="Arial" pitchFamily="34" charset="0"/>
              <a:buChar char="•"/>
            </a:pPr>
            <a:endParaRPr lang="es-ES" sz="2800" dirty="0" smtClean="0"/>
          </a:p>
          <a:p>
            <a:pPr marL="177800" indent="-177800">
              <a:buFont typeface="Arial" pitchFamily="34" charset="0"/>
              <a:buChar char="•"/>
            </a:pPr>
            <a:r>
              <a:rPr lang="es-ES" sz="2800" dirty="0" err="1" smtClean="0"/>
              <a:t>Science</a:t>
            </a:r>
            <a:r>
              <a:rPr lang="es-ES" sz="2800" dirty="0" smtClean="0"/>
              <a:t> </a:t>
            </a:r>
            <a:r>
              <a:rPr lang="es-ES" sz="2800" dirty="0" err="1" smtClean="0"/>
              <a:t>Alerts</a:t>
            </a:r>
            <a:r>
              <a:rPr lang="es-ES" sz="2800" dirty="0" smtClean="0"/>
              <a:t>: </a:t>
            </a:r>
            <a:r>
              <a:rPr lang="es-ES" sz="2800" dirty="0" err="1" smtClean="0"/>
              <a:t>coordination</a:t>
            </a:r>
            <a:r>
              <a:rPr lang="es-ES" sz="2800" dirty="0" smtClean="0"/>
              <a:t> </a:t>
            </a:r>
            <a:r>
              <a:rPr lang="es-ES" sz="2800" dirty="0" err="1" smtClean="0"/>
              <a:t>pending</a:t>
            </a:r>
            <a:r>
              <a:rPr lang="es-ES" sz="2800" dirty="0" smtClean="0"/>
              <a:t> </a:t>
            </a:r>
            <a:r>
              <a:rPr lang="es-ES" sz="2800" dirty="0" err="1" smtClean="0"/>
              <a:t>through</a:t>
            </a:r>
            <a:r>
              <a:rPr lang="es-ES" sz="2800" dirty="0" smtClean="0"/>
              <a:t> </a:t>
            </a:r>
            <a:r>
              <a:rPr lang="es-ES" sz="2800" dirty="0" err="1" smtClean="0"/>
              <a:t>Heather</a:t>
            </a:r>
            <a:r>
              <a:rPr lang="es-ES" sz="2800" dirty="0" smtClean="0"/>
              <a:t> Campbell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85</Words>
  <Application>Microsoft Office PowerPoint</Application>
  <PresentationFormat>Presentación en pantalla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GENIUS Telecon T1 WP700 – Dissemination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GENIUS Telecon T1</dc:title>
  <dc:creator>Xavier Luri</dc:creator>
  <cp:lastModifiedBy>Xavier Luri</cp:lastModifiedBy>
  <cp:revision>16</cp:revision>
  <dcterms:created xsi:type="dcterms:W3CDTF">2014-05-29T14:41:21Z</dcterms:created>
  <dcterms:modified xsi:type="dcterms:W3CDTF">2014-05-29T16:16:36Z</dcterms:modified>
</cp:coreProperties>
</file>